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Poppins"/>
      <p:regular r:id="rId36"/>
      <p:bold r:id="rId37"/>
      <p:italic r:id="rId38"/>
      <p:boldItalic r:id="rId39"/>
    </p:embeddedFont>
    <p:embeddedFont>
      <p:font typeface="Barlow Condensed"/>
      <p:regular r:id="rId40"/>
      <p:bold r:id="rId41"/>
      <p:italic r:id="rId42"/>
      <p:boldItalic r:id="rId43"/>
    </p:embeddedFont>
    <p:embeddedFont>
      <p:font typeface="Montserrat Light"/>
      <p:regular r:id="rId44"/>
      <p:bold r:id="rId45"/>
      <p:italic r:id="rId46"/>
      <p:boldItalic r:id="rId47"/>
    </p:embeddedFont>
    <p:embeddedFont>
      <p:font typeface="Lexend Deca"/>
      <p:regular r:id="rId48"/>
      <p:bold r:id="rId49"/>
    </p:embeddedFont>
    <p:embeddedFont>
      <p:font typeface="Homemade Apple"/>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Condensed-regular.fntdata"/><Relationship Id="rId42" Type="http://schemas.openxmlformats.org/officeDocument/2006/relationships/font" Target="fonts/BarlowCondensed-italic.fntdata"/><Relationship Id="rId41" Type="http://schemas.openxmlformats.org/officeDocument/2006/relationships/font" Target="fonts/BarlowCondensed-bold.fntdata"/><Relationship Id="rId44" Type="http://schemas.openxmlformats.org/officeDocument/2006/relationships/font" Target="fonts/MontserratLight-regular.fntdata"/><Relationship Id="rId43" Type="http://schemas.openxmlformats.org/officeDocument/2006/relationships/font" Target="fonts/BarlowCondensed-boldItalic.fntdata"/><Relationship Id="rId46" Type="http://schemas.openxmlformats.org/officeDocument/2006/relationships/font" Target="fonts/MontserratLight-italic.fntdata"/><Relationship Id="rId45" Type="http://schemas.openxmlformats.org/officeDocument/2006/relationships/font" Target="fonts/Montserrat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exendDeca-regular.fntdata"/><Relationship Id="rId47" Type="http://schemas.openxmlformats.org/officeDocument/2006/relationships/font" Target="fonts/MontserratLight-boldItalic.fntdata"/><Relationship Id="rId49" Type="http://schemas.openxmlformats.org/officeDocument/2006/relationships/font" Target="fonts/LexendDec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Montserrat-bold.fntdata"/><Relationship Id="rId32" Type="http://schemas.openxmlformats.org/officeDocument/2006/relationships/font" Target="fonts/Montserrat-regular.fntdata"/><Relationship Id="rId35" Type="http://schemas.openxmlformats.org/officeDocument/2006/relationships/font" Target="fonts/Montserrat-boldItalic.fntdata"/><Relationship Id="rId34" Type="http://schemas.openxmlformats.org/officeDocument/2006/relationships/font" Target="fonts/Montserrat-italic.fntdata"/><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HomemadeAppl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5a5c374d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5a5c374d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567c3f2c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567c3f2c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567c3f2c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567c3f2c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567c3f2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567c3f2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567c3f2c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567c3f2c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567c3f2c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567c3f2c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5a5c374d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5a5c374d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65a5c374d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5a5c374d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567c3f2c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567c3f2c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65a5c374d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5a5c374d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5a5c374d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5a5c374d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5a5c374d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5a5c374d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5db099f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5db099f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5db099f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c5db099f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c5a53e13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c5a53e1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5a53e137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c5a53e137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5a53e137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5a53e137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5a5c374d8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5a5c374d8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5a5c374d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5a5c374d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5a5c374d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5a5c374d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5a5c374d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5a5c374d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567c3f2c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567c3f2c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567c3f2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567c3f2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5a5c374d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5a5c374d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567c3f2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567c3f2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5.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4.png"/><Relationship Id="rId12" Type="http://schemas.openxmlformats.org/officeDocument/2006/relationships/image" Target="../media/image6.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3.png"/><Relationship Id="rId7" Type="http://schemas.openxmlformats.org/officeDocument/2006/relationships/hyperlink" Target="https://twitter.com/SlidesManiaSM/" TargetMode="External"/><Relationship Id="rId8"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a:off x="848645" y="-5977"/>
            <a:ext cx="5130000" cy="5141700"/>
          </a:xfrm>
          <a:prstGeom prst="ellipse">
            <a:avLst/>
          </a:prstGeom>
          <a:noFill/>
          <a:ln cap="flat" cmpd="sng" w="9525">
            <a:solidFill>
              <a:schemeClr val="accent1">
                <a:alpha val="48630"/>
              </a:schemeClr>
            </a:solidFill>
            <a:prstDash val="dash"/>
            <a:miter lim="800000"/>
            <a:headEnd len="sm" w="sm" type="none"/>
            <a:tailEnd len="sm" w="sm" type="none"/>
          </a:ln>
          <a:effectLst>
            <a:outerShdw blurRad="165100" rotWithShape="0" algn="ctr">
              <a:srgbClr val="A650A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2" name="Google Shape;12;p2"/>
          <p:cNvSpPr/>
          <p:nvPr/>
        </p:nvSpPr>
        <p:spPr>
          <a:xfrm>
            <a:off x="1135530" y="155768"/>
            <a:ext cx="4860000" cy="4871100"/>
          </a:xfrm>
          <a:prstGeom prst="ellipse">
            <a:avLst/>
          </a:prstGeom>
          <a:noFill/>
          <a:ln cap="flat" cmpd="sng" w="9525">
            <a:solidFill>
              <a:schemeClr val="accent1">
                <a:alpha val="48630"/>
              </a:schemeClr>
            </a:solidFill>
            <a:prstDash val="dash"/>
            <a:miter lim="800000"/>
            <a:headEnd len="sm" w="sm" type="none"/>
            <a:tailEnd len="sm" w="sm" type="none"/>
          </a:ln>
          <a:effectLst>
            <a:outerShdw blurRad="165100" rotWithShape="0" algn="ctr">
              <a:srgbClr val="A650A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3" name="Google Shape;13;p2"/>
          <p:cNvSpPr/>
          <p:nvPr/>
        </p:nvSpPr>
        <p:spPr>
          <a:xfrm>
            <a:off x="2697654" y="401755"/>
            <a:ext cx="4172100" cy="43491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2"/>
          <p:cNvSpPr/>
          <p:nvPr/>
        </p:nvSpPr>
        <p:spPr>
          <a:xfrm rot="1650652">
            <a:off x="7481863" y="1837759"/>
            <a:ext cx="837164" cy="892963"/>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5" name="Google Shape;15;p2"/>
          <p:cNvSpPr/>
          <p:nvPr/>
        </p:nvSpPr>
        <p:spPr>
          <a:xfrm>
            <a:off x="1908750" y="3738386"/>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 name="Google Shape;16;p2"/>
          <p:cNvSpPr/>
          <p:nvPr/>
        </p:nvSpPr>
        <p:spPr>
          <a:xfrm rot="1645823">
            <a:off x="7726540" y="238538"/>
            <a:ext cx="1412506" cy="1450169"/>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7" name="Google Shape;17;p2"/>
          <p:cNvSpPr txBox="1"/>
          <p:nvPr>
            <p:ph type="ctrTitle"/>
          </p:nvPr>
        </p:nvSpPr>
        <p:spPr>
          <a:xfrm>
            <a:off x="1781800" y="2100650"/>
            <a:ext cx="4530900" cy="14691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11"/>
          <p:cNvSpPr/>
          <p:nvPr/>
        </p:nvSpPr>
        <p:spPr>
          <a:xfrm>
            <a:off x="0" y="0"/>
            <a:ext cx="9144000" cy="5143500"/>
          </a:xfrm>
          <a:prstGeom prst="rect">
            <a:avLst/>
          </a:prstGeom>
          <a:solidFill>
            <a:srgbClr val="1D1837">
              <a:alpha val="39080"/>
            </a:srgbClr>
          </a:solidFill>
          <a:ln>
            <a:noFill/>
          </a:ln>
          <a:effectLst>
            <a:outerShdw blurRad="444500" sx="115000" rotWithShape="0" algn="ctr" dist="279400" sy="115000">
              <a:srgbClr val="85408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7" name="Google Shape;97;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98" name="Google Shape;9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9" name="Google Shape;99;p11"/>
          <p:cNvSpPr/>
          <p:nvPr/>
        </p:nvSpPr>
        <p:spPr>
          <a:xfrm>
            <a:off x="235356" y="278093"/>
            <a:ext cx="8673300" cy="4587300"/>
          </a:xfrm>
          <a:prstGeom prst="roundRect">
            <a:avLst>
              <a:gd fmla="val 4978" name="adj"/>
            </a:avLst>
          </a:prstGeom>
          <a:noFill/>
          <a:ln cap="flat" cmpd="sng" w="28575">
            <a:solidFill>
              <a:schemeClr val="accent1"/>
            </a:solidFill>
            <a:prstDash val="solid"/>
            <a:miter lim="800000"/>
            <a:headEnd len="sm" w="sm" type="none"/>
            <a:tailEnd len="sm" w="sm" type="none"/>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or process">
  <p:cSld name="BLANK_4">
    <p:spTree>
      <p:nvGrpSpPr>
        <p:cNvPr id="102" name="Shape 102"/>
        <p:cNvGrpSpPr/>
        <p:nvPr/>
      </p:nvGrpSpPr>
      <p:grpSpPr>
        <a:xfrm>
          <a:off x="0" y="0"/>
          <a:ext cx="0" cy="0"/>
          <a:chOff x="0" y="0"/>
          <a:chExt cx="0" cy="0"/>
        </a:xfrm>
      </p:grpSpPr>
      <p:sp>
        <p:nvSpPr>
          <p:cNvPr id="103" name="Google Shape;103;p13"/>
          <p:cNvSpPr txBox="1"/>
          <p:nvPr>
            <p:ph idx="1" type="subTitle"/>
          </p:nvPr>
        </p:nvSpPr>
        <p:spPr>
          <a:xfrm>
            <a:off x="306550"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sp>
        <p:nvSpPr>
          <p:cNvPr id="104" name="Google Shape;104;p13"/>
          <p:cNvSpPr txBox="1"/>
          <p:nvPr>
            <p:ph idx="2" type="subTitle"/>
          </p:nvPr>
        </p:nvSpPr>
        <p:spPr>
          <a:xfrm>
            <a:off x="2045455"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sp>
        <p:nvSpPr>
          <p:cNvPr id="105" name="Google Shape;105;p13"/>
          <p:cNvSpPr txBox="1"/>
          <p:nvPr>
            <p:ph idx="3" type="subTitle"/>
          </p:nvPr>
        </p:nvSpPr>
        <p:spPr>
          <a:xfrm>
            <a:off x="3784359"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sp>
        <p:nvSpPr>
          <p:cNvPr id="106" name="Google Shape;106;p13"/>
          <p:cNvSpPr txBox="1"/>
          <p:nvPr>
            <p:ph idx="4" type="subTitle"/>
          </p:nvPr>
        </p:nvSpPr>
        <p:spPr>
          <a:xfrm>
            <a:off x="5523264"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sp>
        <p:nvSpPr>
          <p:cNvPr id="107" name="Google Shape;107;p13"/>
          <p:cNvSpPr txBox="1"/>
          <p:nvPr>
            <p:ph idx="5" type="subTitle"/>
          </p:nvPr>
        </p:nvSpPr>
        <p:spPr>
          <a:xfrm>
            <a:off x="7262169"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sp>
        <p:nvSpPr>
          <p:cNvPr id="108" name="Google Shape;108;p13"/>
          <p:cNvSpPr/>
          <p:nvPr/>
        </p:nvSpPr>
        <p:spPr>
          <a:xfrm>
            <a:off x="-17355" y="1106510"/>
            <a:ext cx="1539600" cy="1553400"/>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 name="Google Shape;109;p13"/>
          <p:cNvSpPr/>
          <p:nvPr/>
        </p:nvSpPr>
        <p:spPr>
          <a:xfrm>
            <a:off x="68741" y="1155372"/>
            <a:ext cx="1458600" cy="1471800"/>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0" name="Google Shape;110;p13"/>
          <p:cNvSpPr/>
          <p:nvPr/>
        </p:nvSpPr>
        <p:spPr>
          <a:xfrm>
            <a:off x="345841" y="1233957"/>
            <a:ext cx="1251300" cy="13146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11" name="Google Shape;111;p13"/>
          <p:cNvSpPr/>
          <p:nvPr/>
        </p:nvSpPr>
        <p:spPr>
          <a:xfrm>
            <a:off x="1791601" y="1106510"/>
            <a:ext cx="1539600" cy="1553400"/>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2" name="Google Shape;112;p13"/>
          <p:cNvSpPr/>
          <p:nvPr/>
        </p:nvSpPr>
        <p:spPr>
          <a:xfrm>
            <a:off x="1877697" y="1155372"/>
            <a:ext cx="1458600" cy="1471800"/>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3" name="Google Shape;113;p13"/>
          <p:cNvSpPr/>
          <p:nvPr/>
        </p:nvSpPr>
        <p:spPr>
          <a:xfrm>
            <a:off x="2154797" y="1233957"/>
            <a:ext cx="1251300" cy="13146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14" name="Google Shape;114;p13"/>
          <p:cNvSpPr/>
          <p:nvPr/>
        </p:nvSpPr>
        <p:spPr>
          <a:xfrm>
            <a:off x="3600558" y="1106510"/>
            <a:ext cx="1539600" cy="1553400"/>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5" name="Google Shape;115;p13"/>
          <p:cNvSpPr/>
          <p:nvPr/>
        </p:nvSpPr>
        <p:spPr>
          <a:xfrm>
            <a:off x="3686653" y="1155372"/>
            <a:ext cx="1458600" cy="1471800"/>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 name="Google Shape;116;p13"/>
          <p:cNvSpPr/>
          <p:nvPr/>
        </p:nvSpPr>
        <p:spPr>
          <a:xfrm>
            <a:off x="3963754" y="1233957"/>
            <a:ext cx="1251300" cy="13146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17" name="Google Shape;117;p13"/>
          <p:cNvSpPr/>
          <p:nvPr/>
        </p:nvSpPr>
        <p:spPr>
          <a:xfrm>
            <a:off x="5409514" y="1106510"/>
            <a:ext cx="1539600" cy="1553400"/>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8" name="Google Shape;118;p13"/>
          <p:cNvSpPr/>
          <p:nvPr/>
        </p:nvSpPr>
        <p:spPr>
          <a:xfrm>
            <a:off x="5495609" y="1155372"/>
            <a:ext cx="1458600" cy="1471800"/>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 name="Google Shape;119;p13"/>
          <p:cNvSpPr/>
          <p:nvPr/>
        </p:nvSpPr>
        <p:spPr>
          <a:xfrm>
            <a:off x="5772710" y="1233957"/>
            <a:ext cx="1251300" cy="13146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20" name="Google Shape;120;p13"/>
          <p:cNvSpPr/>
          <p:nvPr/>
        </p:nvSpPr>
        <p:spPr>
          <a:xfrm>
            <a:off x="7218470" y="1106510"/>
            <a:ext cx="1539600" cy="1553400"/>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1" name="Google Shape;121;p13"/>
          <p:cNvSpPr/>
          <p:nvPr/>
        </p:nvSpPr>
        <p:spPr>
          <a:xfrm>
            <a:off x="7304566" y="1155372"/>
            <a:ext cx="1458600" cy="1471800"/>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2" name="Google Shape;122;p13"/>
          <p:cNvSpPr/>
          <p:nvPr/>
        </p:nvSpPr>
        <p:spPr>
          <a:xfrm>
            <a:off x="7581666" y="1233957"/>
            <a:ext cx="1251300" cy="13146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23" name="Google Shape;123;p13"/>
          <p:cNvSpPr txBox="1"/>
          <p:nvPr>
            <p:ph idx="12" type="sldNum"/>
          </p:nvPr>
        </p:nvSpPr>
        <p:spPr>
          <a:xfrm>
            <a:off x="8110206"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5" name="Google Shape;125;p13"/>
          <p:cNvSpPr txBox="1"/>
          <p:nvPr>
            <p:ph idx="6" type="body"/>
          </p:nvPr>
        </p:nvSpPr>
        <p:spPr>
          <a:xfrm>
            <a:off x="306550"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126" name="Google Shape;126;p13"/>
          <p:cNvSpPr txBox="1"/>
          <p:nvPr>
            <p:ph idx="7" type="body"/>
          </p:nvPr>
        </p:nvSpPr>
        <p:spPr>
          <a:xfrm>
            <a:off x="2045455"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127" name="Google Shape;127;p13"/>
          <p:cNvSpPr txBox="1"/>
          <p:nvPr>
            <p:ph idx="8" type="body"/>
          </p:nvPr>
        </p:nvSpPr>
        <p:spPr>
          <a:xfrm>
            <a:off x="3784359"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128" name="Google Shape;128;p13"/>
          <p:cNvSpPr txBox="1"/>
          <p:nvPr>
            <p:ph idx="9" type="body"/>
          </p:nvPr>
        </p:nvSpPr>
        <p:spPr>
          <a:xfrm>
            <a:off x="5523264"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129" name="Google Shape;129;p13"/>
          <p:cNvSpPr txBox="1"/>
          <p:nvPr>
            <p:ph idx="13" type="body"/>
          </p:nvPr>
        </p:nvSpPr>
        <p:spPr>
          <a:xfrm>
            <a:off x="7262169"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BLANK_3">
    <p:spTree>
      <p:nvGrpSpPr>
        <p:cNvPr id="130" name="Shape 130"/>
        <p:cNvGrpSpPr/>
        <p:nvPr/>
      </p:nvGrpSpPr>
      <p:grpSpPr>
        <a:xfrm>
          <a:off x="0" y="0"/>
          <a:ext cx="0" cy="0"/>
          <a:chOff x="0" y="0"/>
          <a:chExt cx="0" cy="0"/>
        </a:xfrm>
      </p:grpSpPr>
      <p:sp>
        <p:nvSpPr>
          <p:cNvPr id="131" name="Google Shape;131;p14"/>
          <p:cNvSpPr txBox="1"/>
          <p:nvPr>
            <p:ph type="title"/>
          </p:nvPr>
        </p:nvSpPr>
        <p:spPr>
          <a:xfrm>
            <a:off x="311700" y="842625"/>
            <a:ext cx="8520600" cy="3552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9600"/>
            </a:lvl1pPr>
            <a:lvl2pPr lvl="1" rtl="0" algn="ctr">
              <a:spcBef>
                <a:spcPts val="0"/>
              </a:spcBef>
              <a:spcAft>
                <a:spcPts val="0"/>
              </a:spcAft>
              <a:buNone/>
              <a:defRPr sz="9600"/>
            </a:lvl2pPr>
            <a:lvl3pPr lvl="2" rtl="0" algn="ctr">
              <a:spcBef>
                <a:spcPts val="0"/>
              </a:spcBef>
              <a:spcAft>
                <a:spcPts val="0"/>
              </a:spcAft>
              <a:buNone/>
              <a:defRPr sz="9600"/>
            </a:lvl3pPr>
            <a:lvl4pPr lvl="3" rtl="0" algn="ctr">
              <a:spcBef>
                <a:spcPts val="0"/>
              </a:spcBef>
              <a:spcAft>
                <a:spcPts val="0"/>
              </a:spcAft>
              <a:buNone/>
              <a:defRPr sz="9600"/>
            </a:lvl4pPr>
            <a:lvl5pPr lvl="4" rtl="0" algn="ctr">
              <a:spcBef>
                <a:spcPts val="0"/>
              </a:spcBef>
              <a:spcAft>
                <a:spcPts val="0"/>
              </a:spcAft>
              <a:buNone/>
              <a:defRPr sz="9600"/>
            </a:lvl5pPr>
            <a:lvl6pPr lvl="5" rtl="0" algn="ctr">
              <a:spcBef>
                <a:spcPts val="0"/>
              </a:spcBef>
              <a:spcAft>
                <a:spcPts val="0"/>
              </a:spcAft>
              <a:buNone/>
              <a:defRPr sz="9600"/>
            </a:lvl6pPr>
            <a:lvl7pPr lvl="6" rtl="0" algn="ctr">
              <a:spcBef>
                <a:spcPts val="0"/>
              </a:spcBef>
              <a:spcAft>
                <a:spcPts val="0"/>
              </a:spcAft>
              <a:buNone/>
              <a:defRPr sz="9600"/>
            </a:lvl7pPr>
            <a:lvl8pPr lvl="7" rtl="0" algn="ctr">
              <a:spcBef>
                <a:spcPts val="0"/>
              </a:spcBef>
              <a:spcAft>
                <a:spcPts val="0"/>
              </a:spcAft>
              <a:buNone/>
              <a:defRPr sz="9600"/>
            </a:lvl8pPr>
            <a:lvl9pPr lvl="8" rtl="0" algn="ctr">
              <a:spcBef>
                <a:spcPts val="0"/>
              </a:spcBef>
              <a:spcAft>
                <a:spcPts val="0"/>
              </a:spcAft>
              <a:buNone/>
              <a:defRPr sz="9600"/>
            </a:lvl9pPr>
          </a:lstStyle>
          <a:p/>
        </p:txBody>
      </p:sp>
      <p:sp>
        <p:nvSpPr>
          <p:cNvPr id="132" name="Google Shape;132;p14"/>
          <p:cNvSpPr/>
          <p:nvPr/>
        </p:nvSpPr>
        <p:spPr>
          <a:xfrm rot="1650652">
            <a:off x="7481863" y="1837759"/>
            <a:ext cx="837164" cy="892963"/>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33" name="Google Shape;133;p14"/>
          <p:cNvSpPr/>
          <p:nvPr/>
        </p:nvSpPr>
        <p:spPr>
          <a:xfrm>
            <a:off x="848645" y="-5977"/>
            <a:ext cx="5130000" cy="5141700"/>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 name="Google Shape;134;p14"/>
          <p:cNvSpPr/>
          <p:nvPr/>
        </p:nvSpPr>
        <p:spPr>
          <a:xfrm>
            <a:off x="1135530" y="155768"/>
            <a:ext cx="4860000" cy="4871100"/>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 name="Google Shape;135;p14"/>
          <p:cNvSpPr/>
          <p:nvPr/>
        </p:nvSpPr>
        <p:spPr>
          <a:xfrm>
            <a:off x="2469054" y="401755"/>
            <a:ext cx="4172100" cy="43491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36" name="Google Shape;136;p14"/>
          <p:cNvSpPr/>
          <p:nvPr/>
        </p:nvSpPr>
        <p:spPr>
          <a:xfrm rot="1645823">
            <a:off x="7726540" y="238538"/>
            <a:ext cx="1412506" cy="1450169"/>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37" name="Google Shape;137;p14"/>
          <p:cNvSpPr/>
          <p:nvPr/>
        </p:nvSpPr>
        <p:spPr>
          <a:xfrm rot="-9149348">
            <a:off x="1011611" y="2467666"/>
            <a:ext cx="837164" cy="892963"/>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38" name="Google Shape;138;p14"/>
          <p:cNvSpPr/>
          <p:nvPr/>
        </p:nvSpPr>
        <p:spPr>
          <a:xfrm rot="-9154177">
            <a:off x="191592" y="3509681"/>
            <a:ext cx="1412506" cy="1450169"/>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39" name="Google Shape;13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2">
    <p:spTree>
      <p:nvGrpSpPr>
        <p:cNvPr id="140" name="Shape 140"/>
        <p:cNvGrpSpPr/>
        <p:nvPr/>
      </p:nvGrpSpPr>
      <p:grpSpPr>
        <a:xfrm>
          <a:off x="0" y="0"/>
          <a:ext cx="0" cy="0"/>
          <a:chOff x="0" y="0"/>
          <a:chExt cx="0" cy="0"/>
        </a:xfrm>
      </p:grpSpPr>
      <p:sp>
        <p:nvSpPr>
          <p:cNvPr id="141" name="Google Shape;141;p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2" name="Google Shape;142;p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3" name="Google Shape;143;p15"/>
          <p:cNvSpPr/>
          <p:nvPr/>
        </p:nvSpPr>
        <p:spPr>
          <a:xfrm rot="1643092">
            <a:off x="2840075" y="986756"/>
            <a:ext cx="393137" cy="419480"/>
          </a:xfrm>
          <a:prstGeom prst="ellipse">
            <a:avLst/>
          </a:prstGeom>
          <a:gradFill>
            <a:gsLst>
              <a:gs pos="0">
                <a:srgbClr val="521D54">
                  <a:alpha val="33725"/>
                </a:srgbClr>
              </a:gs>
              <a:gs pos="31000">
                <a:srgbClr val="41234C">
                  <a:alpha val="58823"/>
                </a:srgbClr>
              </a:gs>
              <a:gs pos="66000">
                <a:srgbClr val="1A182F">
                  <a:alpha val="55686"/>
                </a:srgbClr>
              </a:gs>
              <a:gs pos="100000">
                <a:srgbClr val="1A182F">
                  <a:alpha val="55686"/>
                </a:srgbClr>
              </a:gs>
            </a:gsLst>
            <a:path path="circle">
              <a:fillToRect b="100%" l="100%"/>
            </a:path>
            <a:tileRect r="-100%" t="-100%"/>
          </a:gradFill>
          <a:ln>
            <a:noFill/>
          </a:ln>
          <a:effectLst>
            <a:outerShdw blurRad="444500" sx="115000" rotWithShape="0" algn="ctr" dist="279400" sy="115000">
              <a:srgbClr val="85408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4" name="Google Shape;144;p15"/>
          <p:cNvSpPr/>
          <p:nvPr/>
        </p:nvSpPr>
        <p:spPr>
          <a:xfrm>
            <a:off x="83665" y="77696"/>
            <a:ext cx="2411100" cy="2412468"/>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5" name="Google Shape;145;p15"/>
          <p:cNvSpPr/>
          <p:nvPr/>
        </p:nvSpPr>
        <p:spPr>
          <a:xfrm>
            <a:off x="218499" y="153581"/>
            <a:ext cx="2284200" cy="2285496"/>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6" name="Google Shape;146;p15"/>
          <p:cNvSpPr/>
          <p:nvPr/>
        </p:nvSpPr>
        <p:spPr>
          <a:xfrm>
            <a:off x="617720" y="309038"/>
            <a:ext cx="1961345" cy="204044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47" name="Google Shape;147;p15"/>
          <p:cNvSpPr/>
          <p:nvPr/>
        </p:nvSpPr>
        <p:spPr>
          <a:xfrm rot="1643702">
            <a:off x="3071413" y="219719"/>
            <a:ext cx="663666" cy="680302"/>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48" name="Google Shape;148;p15"/>
          <p:cNvSpPr/>
          <p:nvPr/>
        </p:nvSpPr>
        <p:spPr>
          <a:xfrm rot="1631370">
            <a:off x="7905659" y="4297737"/>
            <a:ext cx="393929" cy="420106"/>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49" name="Google Shape;149;p15"/>
          <p:cNvSpPr/>
          <p:nvPr/>
        </p:nvSpPr>
        <p:spPr>
          <a:xfrm rot="1647472">
            <a:off x="8136941" y="3532189"/>
            <a:ext cx="662985" cy="680397"/>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50" name="Google Shape;15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sMania">
  <p:cSld name="BLANK_1">
    <p:spTree>
      <p:nvGrpSpPr>
        <p:cNvPr id="151" name="Shape 151"/>
        <p:cNvGrpSpPr/>
        <p:nvPr/>
      </p:nvGrpSpPr>
      <p:grpSpPr>
        <a:xfrm>
          <a:off x="0" y="0"/>
          <a:ext cx="0" cy="0"/>
          <a:chOff x="0" y="0"/>
          <a:chExt cx="0" cy="0"/>
        </a:xfrm>
      </p:grpSpPr>
      <p:sp>
        <p:nvSpPr>
          <p:cNvPr id="152" name="Google Shape;152;p16"/>
          <p:cNvSpPr/>
          <p:nvPr/>
        </p:nvSpPr>
        <p:spPr>
          <a:xfrm>
            <a:off x="0" y="0"/>
            <a:ext cx="9132900" cy="513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6">
            <a:hlinkClick r:id="rId2"/>
          </p:cNvPr>
          <p:cNvPicPr preferRelativeResize="0"/>
          <p:nvPr/>
        </p:nvPicPr>
        <p:blipFill rotWithShape="1">
          <a:blip r:embed="rId3">
            <a:alphaModFix/>
          </a:blip>
          <a:srcRect b="0" l="0" r="0" t="0"/>
          <a:stretch/>
        </p:blipFill>
        <p:spPr>
          <a:xfrm>
            <a:off x="423400" y="435650"/>
            <a:ext cx="3735526" cy="1611900"/>
          </a:xfrm>
          <a:prstGeom prst="rect">
            <a:avLst/>
          </a:prstGeom>
          <a:noFill/>
          <a:ln>
            <a:noFill/>
          </a:ln>
        </p:spPr>
      </p:pic>
      <p:sp>
        <p:nvSpPr>
          <p:cNvPr id="154" name="Google Shape;154;p16"/>
          <p:cNvSpPr txBox="1"/>
          <p:nvPr/>
        </p:nvSpPr>
        <p:spPr>
          <a:xfrm>
            <a:off x="423400" y="2140975"/>
            <a:ext cx="5636400" cy="217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2600">
                <a:solidFill>
                  <a:srgbClr val="3F3F3F"/>
                </a:solidFill>
                <a:latin typeface="Poppins"/>
                <a:ea typeface="Poppins"/>
                <a:cs typeface="Poppins"/>
                <a:sym typeface="Poppins"/>
              </a:rPr>
              <a:t>Free </a:t>
            </a:r>
            <a:r>
              <a:rPr lang="en-GB" sz="2600">
                <a:solidFill>
                  <a:srgbClr val="3F3F3F"/>
                </a:solidFill>
                <a:latin typeface="Poppins"/>
                <a:ea typeface="Poppins"/>
                <a:cs typeface="Poppins"/>
                <a:sym typeface="Poppins"/>
              </a:rPr>
              <a:t>themes and templates for </a:t>
            </a:r>
            <a:r>
              <a:rPr b="1" lang="en-GB" sz="2600">
                <a:solidFill>
                  <a:srgbClr val="3F3F3F"/>
                </a:solidFill>
                <a:latin typeface="Poppins"/>
                <a:ea typeface="Poppins"/>
                <a:cs typeface="Poppins"/>
                <a:sym typeface="Poppins"/>
              </a:rPr>
              <a:t>Google Slides</a:t>
            </a:r>
            <a:r>
              <a:rPr lang="en-GB" sz="2600">
                <a:solidFill>
                  <a:srgbClr val="3F3F3F"/>
                </a:solidFill>
                <a:latin typeface="Poppins"/>
                <a:ea typeface="Poppins"/>
                <a:cs typeface="Poppins"/>
                <a:sym typeface="Poppins"/>
              </a:rPr>
              <a:t> or </a:t>
            </a:r>
            <a:r>
              <a:rPr b="1" lang="en-GB" sz="2600">
                <a:solidFill>
                  <a:srgbClr val="3F3F3F"/>
                </a:solidFill>
                <a:latin typeface="Poppins"/>
                <a:ea typeface="Poppins"/>
                <a:cs typeface="Poppins"/>
                <a:sym typeface="Poppins"/>
              </a:rPr>
              <a:t>PowerPoint</a:t>
            </a:r>
            <a:endParaRPr b="1" sz="2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600">
              <a:solidFill>
                <a:srgbClr val="3F3F3F"/>
              </a:solidFill>
              <a:latin typeface="Poppins"/>
              <a:ea typeface="Poppins"/>
              <a:cs typeface="Poppins"/>
              <a:sym typeface="Poppins"/>
            </a:endParaRPr>
          </a:p>
          <a:p>
            <a:pPr indent="0" lvl="0" marL="0" marR="0" rtl="0" algn="l">
              <a:spcBef>
                <a:spcPts val="0"/>
              </a:spcBef>
              <a:spcAft>
                <a:spcPts val="0"/>
              </a:spcAft>
              <a:buNone/>
            </a:pPr>
            <a:r>
              <a:rPr b="1" lang="en-GB" sz="2100">
                <a:solidFill>
                  <a:srgbClr val="FFCB25"/>
                </a:solidFill>
                <a:latin typeface="Poppins"/>
                <a:ea typeface="Poppins"/>
                <a:cs typeface="Poppins"/>
                <a:sym typeface="Poppins"/>
              </a:rPr>
              <a:t>NOT to be sold as is or modified! </a:t>
            </a:r>
            <a:endParaRPr b="1" sz="2100">
              <a:solidFill>
                <a:srgbClr val="FFCB25"/>
              </a:solidFill>
              <a:latin typeface="Poppins"/>
              <a:ea typeface="Poppins"/>
              <a:cs typeface="Poppins"/>
              <a:sym typeface="Poppins"/>
            </a:endParaRPr>
          </a:p>
          <a:p>
            <a:pPr indent="0" lvl="0" marL="0" marR="0" rtl="0" algn="l">
              <a:spcBef>
                <a:spcPts val="0"/>
              </a:spcBef>
              <a:spcAft>
                <a:spcPts val="0"/>
              </a:spcAft>
              <a:buNone/>
            </a:pPr>
            <a:r>
              <a:rPr lang="en-GB">
                <a:solidFill>
                  <a:srgbClr val="3F3F3F"/>
                </a:solidFill>
                <a:latin typeface="Poppins"/>
                <a:ea typeface="Poppins"/>
                <a:cs typeface="Poppins"/>
                <a:sym typeface="Poppins"/>
              </a:rPr>
              <a:t>Read </a:t>
            </a:r>
            <a:r>
              <a:rPr lang="en-GB" u="sng">
                <a:solidFill>
                  <a:srgbClr val="3F3F3F"/>
                </a:solidFill>
                <a:latin typeface="Poppins"/>
                <a:ea typeface="Poppins"/>
                <a:cs typeface="Poppins"/>
                <a:sym typeface="Poppins"/>
                <a:hlinkClick r:id="rId4">
                  <a:extLst>
                    <a:ext uri="{A12FA001-AC4F-418D-AE19-62706E023703}">
                      <ahyp:hlinkClr val="tx"/>
                    </a:ext>
                  </a:extLst>
                </a:hlinkClick>
              </a:rPr>
              <a:t>FAQ</a:t>
            </a:r>
            <a:r>
              <a:rPr lang="en-GB">
                <a:solidFill>
                  <a:srgbClr val="3F3F3F"/>
                </a:solidFill>
                <a:latin typeface="Poppins"/>
                <a:ea typeface="Poppins"/>
                <a:cs typeface="Poppins"/>
                <a:sym typeface="Poppins"/>
              </a:rPr>
              <a:t> on slidesmania.com</a:t>
            </a:r>
            <a:endParaRPr>
              <a:solidFill>
                <a:srgbClr val="3F3F3F"/>
              </a:solidFill>
              <a:latin typeface="Poppins"/>
              <a:ea typeface="Poppins"/>
              <a:cs typeface="Poppins"/>
              <a:sym typeface="Poppins"/>
            </a:endParaRPr>
          </a:p>
        </p:txBody>
      </p:sp>
      <p:cxnSp>
        <p:nvCxnSpPr>
          <p:cNvPr id="155" name="Google Shape;155;p16"/>
          <p:cNvCxnSpPr/>
          <p:nvPr/>
        </p:nvCxnSpPr>
        <p:spPr>
          <a:xfrm>
            <a:off x="7808144" y="4261524"/>
            <a:ext cx="1120200" cy="9600"/>
          </a:xfrm>
          <a:prstGeom prst="straightConnector1">
            <a:avLst/>
          </a:prstGeom>
          <a:noFill/>
          <a:ln cap="flat" cmpd="sng" w="38100">
            <a:solidFill>
              <a:srgbClr val="FFCB25"/>
            </a:solidFill>
            <a:prstDash val="solid"/>
            <a:round/>
            <a:headEnd len="med" w="med" type="none"/>
            <a:tailEnd len="med" w="med" type="none"/>
          </a:ln>
        </p:spPr>
      </p:cxnSp>
      <p:pic>
        <p:nvPicPr>
          <p:cNvPr id="156" name="Google Shape;156;p16">
            <a:hlinkClick r:id="rId5"/>
          </p:cNvPr>
          <p:cNvPicPr preferRelativeResize="0"/>
          <p:nvPr/>
        </p:nvPicPr>
        <p:blipFill>
          <a:blip r:embed="rId6">
            <a:alphaModFix/>
          </a:blip>
          <a:stretch>
            <a:fillRect/>
          </a:stretch>
        </p:blipFill>
        <p:spPr>
          <a:xfrm>
            <a:off x="6831050" y="4418814"/>
            <a:ext cx="534282" cy="477823"/>
          </a:xfrm>
          <a:prstGeom prst="rect">
            <a:avLst/>
          </a:prstGeom>
          <a:noFill/>
          <a:ln>
            <a:noFill/>
          </a:ln>
        </p:spPr>
      </p:pic>
      <p:pic>
        <p:nvPicPr>
          <p:cNvPr id="157" name="Google Shape;157;p16">
            <a:hlinkClick r:id="rId7"/>
          </p:cNvPr>
          <p:cNvPicPr preferRelativeResize="0"/>
          <p:nvPr/>
        </p:nvPicPr>
        <p:blipFill>
          <a:blip r:embed="rId8">
            <a:alphaModFix/>
          </a:blip>
          <a:stretch>
            <a:fillRect/>
          </a:stretch>
        </p:blipFill>
        <p:spPr>
          <a:xfrm>
            <a:off x="7365332" y="4422179"/>
            <a:ext cx="530857" cy="471093"/>
          </a:xfrm>
          <a:prstGeom prst="rect">
            <a:avLst/>
          </a:prstGeom>
          <a:noFill/>
          <a:ln>
            <a:noFill/>
          </a:ln>
        </p:spPr>
      </p:pic>
      <p:pic>
        <p:nvPicPr>
          <p:cNvPr id="158" name="Google Shape;158;p16">
            <a:hlinkClick r:id="rId9"/>
          </p:cNvPr>
          <p:cNvPicPr preferRelativeResize="0"/>
          <p:nvPr/>
        </p:nvPicPr>
        <p:blipFill>
          <a:blip r:embed="rId10">
            <a:alphaModFix/>
          </a:blip>
          <a:stretch>
            <a:fillRect/>
          </a:stretch>
        </p:blipFill>
        <p:spPr>
          <a:xfrm>
            <a:off x="7925360" y="4423862"/>
            <a:ext cx="458935" cy="467728"/>
          </a:xfrm>
          <a:prstGeom prst="rect">
            <a:avLst/>
          </a:prstGeom>
          <a:noFill/>
          <a:ln>
            <a:noFill/>
          </a:ln>
        </p:spPr>
      </p:pic>
      <p:pic>
        <p:nvPicPr>
          <p:cNvPr id="159" name="Google Shape;159;p16">
            <a:hlinkClick r:id="rId11"/>
          </p:cNvPr>
          <p:cNvPicPr preferRelativeResize="0"/>
          <p:nvPr/>
        </p:nvPicPr>
        <p:blipFill>
          <a:blip r:embed="rId12">
            <a:alphaModFix/>
          </a:blip>
          <a:stretch>
            <a:fillRect/>
          </a:stretch>
        </p:blipFill>
        <p:spPr>
          <a:xfrm>
            <a:off x="8404190" y="4432274"/>
            <a:ext cx="524007" cy="450903"/>
          </a:xfrm>
          <a:prstGeom prst="rect">
            <a:avLst/>
          </a:prstGeom>
          <a:noFill/>
          <a:ln>
            <a:noFill/>
          </a:ln>
        </p:spPr>
      </p:pic>
      <p:sp>
        <p:nvSpPr>
          <p:cNvPr id="160" name="Google Shape;160;p16"/>
          <p:cNvSpPr txBox="1"/>
          <p:nvPr/>
        </p:nvSpPr>
        <p:spPr>
          <a:xfrm>
            <a:off x="5298010" y="3605699"/>
            <a:ext cx="3682200" cy="75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rot="1640792">
            <a:off x="7684839" y="1288593"/>
            <a:ext cx="629556" cy="672889"/>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1" name="Google Shape;21;p3"/>
          <p:cNvSpPr/>
          <p:nvPr/>
        </p:nvSpPr>
        <p:spPr>
          <a:xfrm>
            <a:off x="601520" y="-196306"/>
            <a:ext cx="5502900" cy="5519700"/>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 name="Google Shape;22;p3"/>
          <p:cNvSpPr/>
          <p:nvPr/>
        </p:nvSpPr>
        <p:spPr>
          <a:xfrm>
            <a:off x="888406" y="-34477"/>
            <a:ext cx="5213700" cy="5230200"/>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 name="Google Shape;23;p3"/>
          <p:cNvSpPr/>
          <p:nvPr/>
        </p:nvSpPr>
        <p:spPr>
          <a:xfrm>
            <a:off x="1972063" y="-12003"/>
            <a:ext cx="5130000" cy="51435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4" name="Google Shape;24;p3"/>
          <p:cNvSpPr/>
          <p:nvPr/>
        </p:nvSpPr>
        <p:spPr>
          <a:xfrm rot="1644423">
            <a:off x="7987201" y="77975"/>
            <a:ext cx="1068196" cy="1097038"/>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5" name="Google Shape;25;p3"/>
          <p:cNvSpPr txBox="1"/>
          <p:nvPr>
            <p:ph type="title"/>
          </p:nvPr>
        </p:nvSpPr>
        <p:spPr>
          <a:xfrm>
            <a:off x="669700" y="2150850"/>
            <a:ext cx="78027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b="1" sz="4800"/>
            </a:lvl1pPr>
            <a:lvl2pPr lvl="1" algn="ctr">
              <a:spcBef>
                <a:spcPts val="0"/>
              </a:spcBef>
              <a:spcAft>
                <a:spcPts val="0"/>
              </a:spcAft>
              <a:buSzPts val="4800"/>
              <a:buNone/>
              <a:defRPr b="1" sz="4800"/>
            </a:lvl2pPr>
            <a:lvl3pPr lvl="2" algn="ctr">
              <a:spcBef>
                <a:spcPts val="0"/>
              </a:spcBef>
              <a:spcAft>
                <a:spcPts val="0"/>
              </a:spcAft>
              <a:buSzPts val="4800"/>
              <a:buNone/>
              <a:defRPr b="1" sz="4800"/>
            </a:lvl3pPr>
            <a:lvl4pPr lvl="3" algn="ctr">
              <a:spcBef>
                <a:spcPts val="0"/>
              </a:spcBef>
              <a:spcAft>
                <a:spcPts val="0"/>
              </a:spcAft>
              <a:buSzPts val="4800"/>
              <a:buNone/>
              <a:defRPr b="1" sz="4800"/>
            </a:lvl4pPr>
            <a:lvl5pPr lvl="4" algn="ctr">
              <a:spcBef>
                <a:spcPts val="0"/>
              </a:spcBef>
              <a:spcAft>
                <a:spcPts val="0"/>
              </a:spcAft>
              <a:buSzPts val="4800"/>
              <a:buNone/>
              <a:defRPr b="1" sz="4800"/>
            </a:lvl5pPr>
            <a:lvl6pPr lvl="5" algn="ctr">
              <a:spcBef>
                <a:spcPts val="0"/>
              </a:spcBef>
              <a:spcAft>
                <a:spcPts val="0"/>
              </a:spcAft>
              <a:buSzPts val="4800"/>
              <a:buNone/>
              <a:defRPr b="1" sz="4800"/>
            </a:lvl6pPr>
            <a:lvl7pPr lvl="6" algn="ctr">
              <a:spcBef>
                <a:spcPts val="0"/>
              </a:spcBef>
              <a:spcAft>
                <a:spcPts val="0"/>
              </a:spcAft>
              <a:buSzPts val="4800"/>
              <a:buNone/>
              <a:defRPr b="1" sz="4800"/>
            </a:lvl7pPr>
            <a:lvl8pPr lvl="7" algn="ctr">
              <a:spcBef>
                <a:spcPts val="0"/>
              </a:spcBef>
              <a:spcAft>
                <a:spcPts val="0"/>
              </a:spcAft>
              <a:buSzPts val="4800"/>
              <a:buNone/>
              <a:defRPr b="1" sz="4800"/>
            </a:lvl8pPr>
            <a:lvl9pPr lvl="8" algn="ctr">
              <a:spcBef>
                <a:spcPts val="0"/>
              </a:spcBef>
              <a:spcAft>
                <a:spcPts val="0"/>
              </a:spcAft>
              <a:buSzPts val="4800"/>
              <a:buNone/>
              <a:defRPr b="1" sz="4800"/>
            </a:lvl9pPr>
          </a:lstStyle>
          <a:p/>
        </p:txBody>
      </p:sp>
      <p:sp>
        <p:nvSpPr>
          <p:cNvPr id="26" name="Google Shape;2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rot="1643092">
            <a:off x="2840075" y="986756"/>
            <a:ext cx="393137" cy="41948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9" name="Google Shape;29;p4"/>
          <p:cNvSpPr/>
          <p:nvPr/>
        </p:nvSpPr>
        <p:spPr>
          <a:xfrm>
            <a:off x="83665" y="77696"/>
            <a:ext cx="2411100" cy="2412468"/>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 name="Google Shape;30;p4"/>
          <p:cNvSpPr/>
          <p:nvPr/>
        </p:nvSpPr>
        <p:spPr>
          <a:xfrm>
            <a:off x="218499" y="153581"/>
            <a:ext cx="2284200" cy="2285496"/>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 name="Google Shape;31;p4"/>
          <p:cNvSpPr/>
          <p:nvPr/>
        </p:nvSpPr>
        <p:spPr>
          <a:xfrm>
            <a:off x="617720" y="309038"/>
            <a:ext cx="1961345" cy="204044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2" name="Google Shape;32;p4"/>
          <p:cNvSpPr/>
          <p:nvPr/>
        </p:nvSpPr>
        <p:spPr>
          <a:xfrm rot="1643702">
            <a:off x="3071413" y="219719"/>
            <a:ext cx="663666" cy="680302"/>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3" name="Google Shape;33;p4"/>
          <p:cNvSpPr/>
          <p:nvPr/>
        </p:nvSpPr>
        <p:spPr>
          <a:xfrm rot="1631370">
            <a:off x="7905659" y="4297737"/>
            <a:ext cx="393929" cy="420106"/>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4" name="Google Shape;34;p4"/>
          <p:cNvSpPr/>
          <p:nvPr/>
        </p:nvSpPr>
        <p:spPr>
          <a:xfrm rot="1647472">
            <a:off x="8136941" y="3532189"/>
            <a:ext cx="662985" cy="680397"/>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5" name="Google Shape;35;p4"/>
          <p:cNvSpPr txBox="1"/>
          <p:nvPr>
            <p:ph type="title"/>
          </p:nvPr>
        </p:nvSpPr>
        <p:spPr>
          <a:xfrm>
            <a:off x="1191425" y="445025"/>
            <a:ext cx="76410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4"/>
          <p:cNvSpPr txBox="1"/>
          <p:nvPr>
            <p:ph idx="1" type="body"/>
          </p:nvPr>
        </p:nvSpPr>
        <p:spPr>
          <a:xfrm>
            <a:off x="2952275" y="1246825"/>
            <a:ext cx="53343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
        <p:nvSpPr>
          <p:cNvPr id="37" name="Google Shape;3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
        <p:nvSpPr>
          <p:cNvPr id="41" name="Google Shape;4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
        <p:nvSpPr>
          <p:cNvPr id="42" name="Google Shape;42;p5"/>
          <p:cNvSpPr/>
          <p:nvPr/>
        </p:nvSpPr>
        <p:spPr>
          <a:xfrm>
            <a:off x="235356" y="278093"/>
            <a:ext cx="8673300" cy="4587300"/>
          </a:xfrm>
          <a:prstGeom prst="roundRect">
            <a:avLst>
              <a:gd fmla="val 4978" name="adj"/>
            </a:avLst>
          </a:prstGeom>
          <a:noFill/>
          <a:ln cap="flat" cmpd="sng" w="28575">
            <a:solidFill>
              <a:schemeClr val="accent1"/>
            </a:solidFill>
            <a:prstDash val="solid"/>
            <a:miter lim="800000"/>
            <a:headEnd len="sm" w="sm" type="none"/>
            <a:tailEnd len="sm" w="sm" type="none"/>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 name="Google Shape;43;p5"/>
          <p:cNvSpPr/>
          <p:nvPr/>
        </p:nvSpPr>
        <p:spPr>
          <a:xfrm flipH="1" rot="-1643092">
            <a:off x="5768887" y="986756"/>
            <a:ext cx="393137" cy="41948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44" name="Google Shape;44;p5"/>
          <p:cNvSpPr/>
          <p:nvPr/>
        </p:nvSpPr>
        <p:spPr>
          <a:xfrm flipH="1">
            <a:off x="6507334" y="77696"/>
            <a:ext cx="2411100" cy="2412468"/>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 name="Google Shape;45;p5"/>
          <p:cNvSpPr/>
          <p:nvPr/>
        </p:nvSpPr>
        <p:spPr>
          <a:xfrm flipH="1">
            <a:off x="6499400" y="153581"/>
            <a:ext cx="2284200" cy="2285496"/>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 name="Google Shape;46;p5"/>
          <p:cNvSpPr/>
          <p:nvPr/>
        </p:nvSpPr>
        <p:spPr>
          <a:xfrm flipH="1">
            <a:off x="6423034" y="309038"/>
            <a:ext cx="1961345" cy="204044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47" name="Google Shape;47;p5"/>
          <p:cNvSpPr/>
          <p:nvPr/>
        </p:nvSpPr>
        <p:spPr>
          <a:xfrm flipH="1" rot="-1643702">
            <a:off x="5267020" y="219719"/>
            <a:ext cx="663666" cy="680302"/>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48" name="Google Shape;48;p5"/>
          <p:cNvSpPr/>
          <p:nvPr/>
        </p:nvSpPr>
        <p:spPr>
          <a:xfrm flipH="1" rot="-1631370">
            <a:off x="702511" y="4297737"/>
            <a:ext cx="393929" cy="420106"/>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49" name="Google Shape;49;p5"/>
          <p:cNvSpPr/>
          <p:nvPr/>
        </p:nvSpPr>
        <p:spPr>
          <a:xfrm flipH="1" rot="-1647472">
            <a:off x="202173" y="3532189"/>
            <a:ext cx="662985" cy="680397"/>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50" name="Google Shape;5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51" name="Shape 51"/>
        <p:cNvGrpSpPr/>
        <p:nvPr/>
      </p:nvGrpSpPr>
      <p:grpSpPr>
        <a:xfrm>
          <a:off x="0" y="0"/>
          <a:ext cx="0" cy="0"/>
          <a:chOff x="0" y="0"/>
          <a:chExt cx="0" cy="0"/>
        </a:xfrm>
      </p:grpSpPr>
      <p:sp>
        <p:nvSpPr>
          <p:cNvPr id="52" name="Google Shape;52;p6"/>
          <p:cNvSpPr/>
          <p:nvPr/>
        </p:nvSpPr>
        <p:spPr>
          <a:xfrm rot="1629041">
            <a:off x="7874122" y="4264791"/>
            <a:ext cx="393792" cy="419040"/>
          </a:xfrm>
          <a:prstGeom prst="ellipse">
            <a:avLst/>
          </a:prstGeom>
          <a:gradFill>
            <a:gsLst>
              <a:gs pos="0">
                <a:srgbClr val="521D54">
                  <a:alpha val="33725"/>
                </a:srgbClr>
              </a:gs>
              <a:gs pos="31000">
                <a:srgbClr val="41234C">
                  <a:alpha val="58823"/>
                </a:srgbClr>
              </a:gs>
              <a:gs pos="66000">
                <a:srgbClr val="1A182F">
                  <a:alpha val="55686"/>
                </a:srgbClr>
              </a:gs>
              <a:gs pos="100000">
                <a:srgbClr val="1A182F">
                  <a:alpha val="55686"/>
                </a:srgbClr>
              </a:gs>
            </a:gsLst>
            <a:path path="circle">
              <a:fillToRect b="100%" l="100%"/>
            </a:path>
            <a:tileRect r="-100%" t="-100%"/>
          </a:gradFill>
          <a:ln>
            <a:noFill/>
          </a:ln>
          <a:effectLst>
            <a:outerShdw blurRad="444500" sx="115000" rotWithShape="0" algn="ctr" dist="279400" sy="115000">
              <a:srgbClr val="85408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3" name="Google Shape;53;p6"/>
          <p:cNvSpPr/>
          <p:nvPr/>
        </p:nvSpPr>
        <p:spPr>
          <a:xfrm rot="1643329">
            <a:off x="8105566" y="3500745"/>
            <a:ext cx="662571" cy="678797"/>
          </a:xfrm>
          <a:prstGeom prst="ellipse">
            <a:avLst/>
          </a:prstGeom>
          <a:gradFill>
            <a:gsLst>
              <a:gs pos="0">
                <a:srgbClr val="521D54">
                  <a:alpha val="33725"/>
                </a:srgbClr>
              </a:gs>
              <a:gs pos="31000">
                <a:srgbClr val="41234C">
                  <a:alpha val="58823"/>
                </a:srgbClr>
              </a:gs>
              <a:gs pos="66000">
                <a:srgbClr val="1A182F">
                  <a:alpha val="55686"/>
                </a:srgbClr>
              </a:gs>
              <a:gs pos="100000">
                <a:srgbClr val="1A182F">
                  <a:alpha val="55686"/>
                </a:srgbClr>
              </a:gs>
            </a:gsLst>
            <a:path path="circle">
              <a:fillToRect b="100%" l="100%"/>
            </a:path>
            <a:tileRect r="-100%" t="-100%"/>
          </a:gradFill>
          <a:ln>
            <a:noFill/>
          </a:ln>
          <a:effectLst>
            <a:outerShdw blurRad="444500" sx="115000" rotWithShape="0" algn="ctr" dist="279400" sy="115000">
              <a:srgbClr val="85408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4" name="Google Shape;54;p6"/>
          <p:cNvSpPr/>
          <p:nvPr/>
        </p:nvSpPr>
        <p:spPr>
          <a:xfrm>
            <a:off x="235356" y="278093"/>
            <a:ext cx="8673300" cy="4587300"/>
          </a:xfrm>
          <a:prstGeom prst="roundRect">
            <a:avLst>
              <a:gd fmla="val 2251" name="adj"/>
            </a:avLst>
          </a:prstGeom>
          <a:noFill/>
          <a:ln cap="flat" cmpd="sng" w="25400">
            <a:solidFill>
              <a:schemeClr val="accent1"/>
            </a:solidFill>
            <a:prstDash val="solid"/>
            <a:miter lim="800000"/>
            <a:headEnd len="sm" w="sm" type="none"/>
            <a:tailEnd len="sm" w="sm" type="none"/>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5" name="Google Shape;55;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 name="Google Shape;56;p6"/>
          <p:cNvSpPr txBox="1"/>
          <p:nvPr>
            <p:ph idx="1" type="body"/>
          </p:nvPr>
        </p:nvSpPr>
        <p:spPr>
          <a:xfrm>
            <a:off x="311700" y="1152475"/>
            <a:ext cx="2598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7" name="Google Shape;57;p6"/>
          <p:cNvSpPr txBox="1"/>
          <p:nvPr>
            <p:ph idx="2" type="body"/>
          </p:nvPr>
        </p:nvSpPr>
        <p:spPr>
          <a:xfrm>
            <a:off x="3247913" y="1152475"/>
            <a:ext cx="2598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8" name="Google Shape;5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p:cNvSpPr txBox="1"/>
          <p:nvPr>
            <p:ph idx="3" type="body"/>
          </p:nvPr>
        </p:nvSpPr>
        <p:spPr>
          <a:xfrm>
            <a:off x="6184138" y="1152475"/>
            <a:ext cx="2598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7"/>
          <p:cNvSpPr/>
          <p:nvPr/>
        </p:nvSpPr>
        <p:spPr>
          <a:xfrm flipH="1" rot="-1631370">
            <a:off x="735094" y="1004987"/>
            <a:ext cx="393929" cy="420106"/>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62" name="Google Shape;62;p7"/>
          <p:cNvSpPr/>
          <p:nvPr/>
        </p:nvSpPr>
        <p:spPr>
          <a:xfrm flipH="1" rot="-1647472">
            <a:off x="234756" y="239439"/>
            <a:ext cx="662985" cy="680397"/>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63" name="Google Shape;63;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4" name="Google Shape;6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p7"/>
          <p:cNvSpPr/>
          <p:nvPr/>
        </p:nvSpPr>
        <p:spPr>
          <a:xfrm rot="1631370">
            <a:off x="7905659" y="4297737"/>
            <a:ext cx="393929" cy="420106"/>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66" name="Google Shape;66;p7"/>
          <p:cNvSpPr/>
          <p:nvPr/>
        </p:nvSpPr>
        <p:spPr>
          <a:xfrm rot="1647472">
            <a:off x="8136941" y="3532189"/>
            <a:ext cx="662985" cy="680397"/>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8"/>
          <p:cNvSpPr txBox="1"/>
          <p:nvPr>
            <p:ph type="title"/>
          </p:nvPr>
        </p:nvSpPr>
        <p:spPr>
          <a:xfrm>
            <a:off x="5664450" y="413450"/>
            <a:ext cx="2808000" cy="7557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69" name="Google Shape;69;p8"/>
          <p:cNvSpPr txBox="1"/>
          <p:nvPr>
            <p:ph idx="1" type="body"/>
          </p:nvPr>
        </p:nvSpPr>
        <p:spPr>
          <a:xfrm>
            <a:off x="5664450" y="1389600"/>
            <a:ext cx="2808000" cy="3179400"/>
          </a:xfrm>
          <a:prstGeom prst="rect">
            <a:avLst/>
          </a:prstGeom>
        </p:spPr>
        <p:txBody>
          <a:bodyPr anchorCtr="0" anchor="t" bIns="91425" lIns="91425" spcFirstLastPara="1" rIns="91425" wrap="square" tIns="91425">
            <a:noAutofit/>
          </a:bodyPr>
          <a:lstStyle>
            <a:lvl1pPr indent="-342900" lvl="0" marL="457200" algn="r">
              <a:spcBef>
                <a:spcPts val="0"/>
              </a:spcBef>
              <a:spcAft>
                <a:spcPts val="0"/>
              </a:spcAft>
              <a:buSzPts val="1800"/>
              <a:buChar char="●"/>
              <a:defRPr/>
            </a:lvl1pPr>
            <a:lvl2pPr indent="-342900" lvl="1" marL="914400" algn="r">
              <a:spcBef>
                <a:spcPts val="1600"/>
              </a:spcBef>
              <a:spcAft>
                <a:spcPts val="0"/>
              </a:spcAft>
              <a:buSzPts val="1800"/>
              <a:buChar char="○"/>
              <a:defRPr/>
            </a:lvl2pPr>
            <a:lvl3pPr indent="-342900" lvl="2" marL="1371600" algn="r">
              <a:spcBef>
                <a:spcPts val="1600"/>
              </a:spcBef>
              <a:spcAft>
                <a:spcPts val="0"/>
              </a:spcAft>
              <a:buSzPts val="1800"/>
              <a:buChar char="■"/>
              <a:defRPr/>
            </a:lvl3pPr>
            <a:lvl4pPr indent="-342900" lvl="3" marL="1828800" algn="r">
              <a:spcBef>
                <a:spcPts val="1600"/>
              </a:spcBef>
              <a:spcAft>
                <a:spcPts val="0"/>
              </a:spcAft>
              <a:buSzPts val="1800"/>
              <a:buChar char="●"/>
              <a:defRPr/>
            </a:lvl4pPr>
            <a:lvl5pPr indent="-342900" lvl="4" marL="2286000" algn="r">
              <a:spcBef>
                <a:spcPts val="1600"/>
              </a:spcBef>
              <a:spcAft>
                <a:spcPts val="0"/>
              </a:spcAft>
              <a:buSzPts val="1800"/>
              <a:buChar char="○"/>
              <a:defRPr/>
            </a:lvl5pPr>
            <a:lvl6pPr indent="-342900" lvl="5" marL="2743200" algn="r">
              <a:spcBef>
                <a:spcPts val="1600"/>
              </a:spcBef>
              <a:spcAft>
                <a:spcPts val="0"/>
              </a:spcAft>
              <a:buSzPts val="1800"/>
              <a:buChar char="■"/>
              <a:defRPr/>
            </a:lvl6pPr>
            <a:lvl7pPr indent="-342900" lvl="6" marL="3200400" algn="r">
              <a:spcBef>
                <a:spcPts val="1600"/>
              </a:spcBef>
              <a:spcAft>
                <a:spcPts val="0"/>
              </a:spcAft>
              <a:buSzPts val="1800"/>
              <a:buChar char="●"/>
              <a:defRPr/>
            </a:lvl7pPr>
            <a:lvl8pPr indent="-342900" lvl="7" marL="3657600" algn="r">
              <a:spcBef>
                <a:spcPts val="1600"/>
              </a:spcBef>
              <a:spcAft>
                <a:spcPts val="0"/>
              </a:spcAft>
              <a:buSzPts val="1800"/>
              <a:buChar char="○"/>
              <a:defRPr/>
            </a:lvl8pPr>
            <a:lvl9pPr indent="-342900" lvl="8" marL="4114800" algn="r">
              <a:spcBef>
                <a:spcPts val="1600"/>
              </a:spcBef>
              <a:spcAft>
                <a:spcPts val="1600"/>
              </a:spcAft>
              <a:buSzPts val="1800"/>
              <a:buChar char="■"/>
              <a:defRPr/>
            </a:lvl9pPr>
          </a:lstStyle>
          <a:p/>
        </p:txBody>
      </p:sp>
      <p:sp>
        <p:nvSpPr>
          <p:cNvPr id="70" name="Google Shape;70;p8"/>
          <p:cNvSpPr/>
          <p:nvPr/>
        </p:nvSpPr>
        <p:spPr>
          <a:xfrm rot="1645184">
            <a:off x="6880078" y="1735994"/>
            <a:ext cx="836472" cy="890301"/>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71" name="Google Shape;71;p8"/>
          <p:cNvSpPr/>
          <p:nvPr/>
        </p:nvSpPr>
        <p:spPr>
          <a:xfrm>
            <a:off x="-340673" y="-77695"/>
            <a:ext cx="5130000" cy="5122200"/>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2" name="Google Shape;72;p8"/>
          <p:cNvSpPr/>
          <p:nvPr/>
        </p:nvSpPr>
        <p:spPr>
          <a:xfrm>
            <a:off x="-53788" y="83408"/>
            <a:ext cx="4860000" cy="4852500"/>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3" name="Google Shape;73;p8"/>
          <p:cNvSpPr/>
          <p:nvPr/>
        </p:nvSpPr>
        <p:spPr>
          <a:xfrm>
            <a:off x="795629" y="413445"/>
            <a:ext cx="4172100" cy="43326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74" name="Google Shape;74;p8"/>
          <p:cNvSpPr/>
          <p:nvPr/>
        </p:nvSpPr>
        <p:spPr>
          <a:xfrm rot="1640634">
            <a:off x="7429764" y="219053"/>
            <a:ext cx="1411402" cy="1445906"/>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75" name="Google Shape;7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ONE_COLUMN_TEXT_1">
    <p:spTree>
      <p:nvGrpSpPr>
        <p:cNvPr id="76" name="Shape 76"/>
        <p:cNvGrpSpPr/>
        <p:nvPr/>
      </p:nvGrpSpPr>
      <p:grpSpPr>
        <a:xfrm>
          <a:off x="0" y="0"/>
          <a:ext cx="0" cy="0"/>
          <a:chOff x="0" y="0"/>
          <a:chExt cx="0" cy="0"/>
        </a:xfrm>
      </p:grpSpPr>
      <p:sp>
        <p:nvSpPr>
          <p:cNvPr id="77" name="Google Shape;77;p9"/>
          <p:cNvSpPr txBox="1"/>
          <p:nvPr>
            <p:ph type="title"/>
          </p:nvPr>
        </p:nvSpPr>
        <p:spPr>
          <a:xfrm>
            <a:off x="2597700" y="555600"/>
            <a:ext cx="62049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8" name="Google Shape;78;p9"/>
          <p:cNvSpPr txBox="1"/>
          <p:nvPr>
            <p:ph idx="1" type="body"/>
          </p:nvPr>
        </p:nvSpPr>
        <p:spPr>
          <a:xfrm>
            <a:off x="2597700" y="1389600"/>
            <a:ext cx="6204900" cy="3179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a:lvl2pPr>
            <a:lvl3pPr indent="-342900" lvl="2" marL="1371600" rtl="0">
              <a:spcBef>
                <a:spcPts val="1600"/>
              </a:spcBef>
              <a:spcAft>
                <a:spcPts val="0"/>
              </a:spcAft>
              <a:buSzPts val="1800"/>
              <a:buChar char="■"/>
              <a:defRPr/>
            </a:lvl3pPr>
            <a:lvl4pPr indent="-342900" lvl="3" marL="1828800" rtl="0">
              <a:spcBef>
                <a:spcPts val="1600"/>
              </a:spcBef>
              <a:spcAft>
                <a:spcPts val="0"/>
              </a:spcAft>
              <a:buSzPts val="1800"/>
              <a:buChar char="●"/>
              <a:defRPr/>
            </a:lvl4pPr>
            <a:lvl5pPr indent="-342900" lvl="4" marL="2286000" rtl="0">
              <a:spcBef>
                <a:spcPts val="1600"/>
              </a:spcBef>
              <a:spcAft>
                <a:spcPts val="0"/>
              </a:spcAft>
              <a:buSzPts val="1800"/>
              <a:buChar char="○"/>
              <a:defRPr/>
            </a:lvl5pPr>
            <a:lvl6pPr indent="-342900" lvl="5" marL="2743200" rtl="0">
              <a:spcBef>
                <a:spcPts val="1600"/>
              </a:spcBef>
              <a:spcAft>
                <a:spcPts val="0"/>
              </a:spcAft>
              <a:buSzPts val="1800"/>
              <a:buChar char="■"/>
              <a:defRPr/>
            </a:lvl6pPr>
            <a:lvl7pPr indent="-342900" lvl="6" marL="3200400" rtl="0">
              <a:spcBef>
                <a:spcPts val="1600"/>
              </a:spcBef>
              <a:spcAft>
                <a:spcPts val="0"/>
              </a:spcAft>
              <a:buSzPts val="1800"/>
              <a:buChar char="●"/>
              <a:defRPr/>
            </a:lvl7pPr>
            <a:lvl8pPr indent="-342900" lvl="7" marL="3657600" rtl="0">
              <a:spcBef>
                <a:spcPts val="1600"/>
              </a:spcBef>
              <a:spcAft>
                <a:spcPts val="0"/>
              </a:spcAft>
              <a:buSzPts val="1800"/>
              <a:buChar char="○"/>
              <a:defRPr/>
            </a:lvl8pPr>
            <a:lvl9pPr indent="-342900" lvl="8" marL="4114800" rtl="0">
              <a:spcBef>
                <a:spcPts val="1600"/>
              </a:spcBef>
              <a:spcAft>
                <a:spcPts val="1600"/>
              </a:spcAft>
              <a:buSzPts val="1800"/>
              <a:buChar char="■"/>
              <a:defRPr/>
            </a:lvl9pPr>
          </a:lstStyle>
          <a:p/>
        </p:txBody>
      </p:sp>
      <p:sp>
        <p:nvSpPr>
          <p:cNvPr id="79" name="Google Shape;7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9"/>
          <p:cNvSpPr/>
          <p:nvPr/>
        </p:nvSpPr>
        <p:spPr>
          <a:xfrm rot="1643092">
            <a:off x="2840075" y="986756"/>
            <a:ext cx="393137" cy="41948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1" name="Google Shape;81;p9"/>
          <p:cNvSpPr/>
          <p:nvPr/>
        </p:nvSpPr>
        <p:spPr>
          <a:xfrm>
            <a:off x="83665" y="77696"/>
            <a:ext cx="2411100" cy="2412468"/>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2" name="Google Shape;82;p9"/>
          <p:cNvSpPr/>
          <p:nvPr/>
        </p:nvSpPr>
        <p:spPr>
          <a:xfrm>
            <a:off x="218499" y="153581"/>
            <a:ext cx="2284200" cy="2285496"/>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3" name="Google Shape;83;p9"/>
          <p:cNvSpPr/>
          <p:nvPr/>
        </p:nvSpPr>
        <p:spPr>
          <a:xfrm>
            <a:off x="617720" y="309038"/>
            <a:ext cx="1961345" cy="204044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4" name="Google Shape;84;p9"/>
          <p:cNvSpPr/>
          <p:nvPr/>
        </p:nvSpPr>
        <p:spPr>
          <a:xfrm rot="1643702">
            <a:off x="3071413" y="219719"/>
            <a:ext cx="663666" cy="680302"/>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5" name="Google Shape;85;p9"/>
          <p:cNvSpPr/>
          <p:nvPr/>
        </p:nvSpPr>
        <p:spPr>
          <a:xfrm rot="1631370">
            <a:off x="7905659" y="4297737"/>
            <a:ext cx="393929" cy="420106"/>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6" name="Google Shape;86;p9"/>
          <p:cNvSpPr/>
          <p:nvPr/>
        </p:nvSpPr>
        <p:spPr>
          <a:xfrm rot="1647472">
            <a:off x="8136941" y="3532189"/>
            <a:ext cx="662985" cy="680397"/>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10"/>
          <p:cNvSpPr txBox="1"/>
          <p:nvPr>
            <p:ph type="title"/>
          </p:nvPr>
        </p:nvSpPr>
        <p:spPr>
          <a:xfrm>
            <a:off x="2398700" y="572425"/>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9" name="Google Shape;89;p10"/>
          <p:cNvSpPr/>
          <p:nvPr/>
        </p:nvSpPr>
        <p:spPr>
          <a:xfrm rot="1645154">
            <a:off x="7573352" y="1296918"/>
            <a:ext cx="629970" cy="67129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90" name="Google Shape;90;p10"/>
          <p:cNvSpPr/>
          <p:nvPr/>
        </p:nvSpPr>
        <p:spPr>
          <a:xfrm>
            <a:off x="490245" y="-188106"/>
            <a:ext cx="5502900" cy="5519700"/>
          </a:xfrm>
          <a:prstGeom prst="ellipse">
            <a:avLst/>
          </a:prstGeom>
          <a:noFill/>
          <a:ln cap="flat" cmpd="sng" w="25400">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1" name="Google Shape;91;p10"/>
          <p:cNvSpPr/>
          <p:nvPr/>
        </p:nvSpPr>
        <p:spPr>
          <a:xfrm>
            <a:off x="777131" y="-26304"/>
            <a:ext cx="5213700" cy="5229600"/>
          </a:xfrm>
          <a:prstGeom prst="ellipse">
            <a:avLst/>
          </a:prstGeom>
          <a:noFill/>
          <a:ln cap="flat" cmpd="sng" w="22225">
            <a:solidFill>
              <a:schemeClr val="accent1">
                <a:alpha val="48630"/>
              </a:scheme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2" name="Google Shape;92;p10"/>
          <p:cNvSpPr/>
          <p:nvPr/>
        </p:nvSpPr>
        <p:spPr>
          <a:xfrm>
            <a:off x="1860787" y="-3834"/>
            <a:ext cx="5130000" cy="5142600"/>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93" name="Google Shape;93;p10"/>
          <p:cNvSpPr/>
          <p:nvPr/>
        </p:nvSpPr>
        <p:spPr>
          <a:xfrm rot="1647849">
            <a:off x="7875645" y="86710"/>
            <a:ext cx="1068748" cy="1096239"/>
          </a:xfrm>
          <a:prstGeom prst="ellipse">
            <a:avLst/>
          </a:prstGeom>
          <a:gradFill>
            <a:gsLst>
              <a:gs pos="0">
                <a:schemeClr val="accent3"/>
              </a:gs>
              <a:gs pos="31000">
                <a:schemeClr val="accent4"/>
              </a:gs>
              <a:gs pos="66000">
                <a:schemeClr val="accent5"/>
              </a:gs>
              <a:gs pos="100000">
                <a:schemeClr val="accent5"/>
              </a:gs>
            </a:gsLst>
            <a:path path="circle">
              <a:fillToRect b="100%" l="100%"/>
            </a:path>
            <a:tileRect r="-100%" t="-100%"/>
          </a:gradFill>
          <a:ln>
            <a:noFill/>
          </a:ln>
          <a:effectLst>
            <a:outerShdw blurRad="444500" sx="115000" rotWithShape="0" algn="ctr" dist="279400" sy="115000">
              <a:schemeClr val="accent2">
                <a:alpha val="3176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94" name="Google Shape;9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1pPr>
            <a:lvl2pPr lvl="1">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2pPr>
            <a:lvl3pPr lvl="2">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3pPr>
            <a:lvl4pPr lvl="3">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4pPr>
            <a:lvl5pPr lvl="4">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5pPr>
            <a:lvl6pPr lvl="5">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6pPr>
            <a:lvl7pPr lvl="6">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7pPr>
            <a:lvl8pPr lvl="7">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8pPr>
            <a:lvl9pPr lvl="8">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Montserrat"/>
              <a:buChar char="●"/>
              <a:defRPr sz="1800">
                <a:solidFill>
                  <a:srgbClr val="FFFFFF"/>
                </a:solidFill>
                <a:latin typeface="Montserrat"/>
                <a:ea typeface="Montserrat"/>
                <a:cs typeface="Montserrat"/>
                <a:sym typeface="Montserrat"/>
              </a:defRPr>
            </a:lvl1pPr>
            <a:lvl2pPr indent="-342900" lvl="1" marL="914400">
              <a:lnSpc>
                <a:spcPct val="115000"/>
              </a:lnSpc>
              <a:spcBef>
                <a:spcPts val="1600"/>
              </a:spcBef>
              <a:spcAft>
                <a:spcPts val="0"/>
              </a:spcAft>
              <a:buClr>
                <a:srgbClr val="FFFFFF"/>
              </a:buClr>
              <a:buSzPts val="1800"/>
              <a:buFont typeface="Montserrat"/>
              <a:buChar char="○"/>
              <a:defRPr sz="1800">
                <a:solidFill>
                  <a:srgbClr val="FFFFFF"/>
                </a:solidFill>
                <a:latin typeface="Montserrat"/>
                <a:ea typeface="Montserrat"/>
                <a:cs typeface="Montserrat"/>
                <a:sym typeface="Montserrat"/>
              </a:defRPr>
            </a:lvl2pPr>
            <a:lvl3pPr indent="-342900" lvl="2" marL="1371600">
              <a:lnSpc>
                <a:spcPct val="115000"/>
              </a:lnSpc>
              <a:spcBef>
                <a:spcPts val="1600"/>
              </a:spcBef>
              <a:spcAft>
                <a:spcPts val="0"/>
              </a:spcAft>
              <a:buClr>
                <a:srgbClr val="FFFFFF"/>
              </a:buClr>
              <a:buSzPts val="1800"/>
              <a:buFont typeface="Montserrat"/>
              <a:buChar char="■"/>
              <a:defRPr sz="1800">
                <a:solidFill>
                  <a:srgbClr val="FFFFFF"/>
                </a:solidFill>
                <a:latin typeface="Montserrat"/>
                <a:ea typeface="Montserrat"/>
                <a:cs typeface="Montserrat"/>
                <a:sym typeface="Montserrat"/>
              </a:defRPr>
            </a:lvl3pPr>
            <a:lvl4pPr indent="-342900" lvl="3" marL="1828800">
              <a:lnSpc>
                <a:spcPct val="115000"/>
              </a:lnSpc>
              <a:spcBef>
                <a:spcPts val="1600"/>
              </a:spcBef>
              <a:spcAft>
                <a:spcPts val="0"/>
              </a:spcAft>
              <a:buClr>
                <a:srgbClr val="FFFFFF"/>
              </a:buClr>
              <a:buSzPts val="1800"/>
              <a:buFont typeface="Montserrat"/>
              <a:buChar char="●"/>
              <a:defRPr sz="1800">
                <a:solidFill>
                  <a:srgbClr val="FFFFFF"/>
                </a:solidFill>
                <a:latin typeface="Montserrat"/>
                <a:ea typeface="Montserrat"/>
                <a:cs typeface="Montserrat"/>
                <a:sym typeface="Montserrat"/>
              </a:defRPr>
            </a:lvl4pPr>
            <a:lvl5pPr indent="-342900" lvl="4" marL="2286000">
              <a:lnSpc>
                <a:spcPct val="115000"/>
              </a:lnSpc>
              <a:spcBef>
                <a:spcPts val="1600"/>
              </a:spcBef>
              <a:spcAft>
                <a:spcPts val="0"/>
              </a:spcAft>
              <a:buClr>
                <a:srgbClr val="FFFFFF"/>
              </a:buClr>
              <a:buSzPts val="1800"/>
              <a:buFont typeface="Montserrat"/>
              <a:buChar char="○"/>
              <a:defRPr sz="1800">
                <a:solidFill>
                  <a:srgbClr val="FFFFFF"/>
                </a:solidFill>
                <a:latin typeface="Montserrat"/>
                <a:ea typeface="Montserrat"/>
                <a:cs typeface="Montserrat"/>
                <a:sym typeface="Montserrat"/>
              </a:defRPr>
            </a:lvl5pPr>
            <a:lvl6pPr indent="-342900" lvl="5" marL="2743200">
              <a:lnSpc>
                <a:spcPct val="115000"/>
              </a:lnSpc>
              <a:spcBef>
                <a:spcPts val="1600"/>
              </a:spcBef>
              <a:spcAft>
                <a:spcPts val="0"/>
              </a:spcAft>
              <a:buClr>
                <a:srgbClr val="FFFFFF"/>
              </a:buClr>
              <a:buSzPts val="1800"/>
              <a:buFont typeface="Montserrat"/>
              <a:buChar char="■"/>
              <a:defRPr sz="1800">
                <a:solidFill>
                  <a:srgbClr val="FFFFFF"/>
                </a:solidFill>
                <a:latin typeface="Montserrat"/>
                <a:ea typeface="Montserrat"/>
                <a:cs typeface="Montserrat"/>
                <a:sym typeface="Montserrat"/>
              </a:defRPr>
            </a:lvl6pPr>
            <a:lvl7pPr indent="-342900" lvl="6" marL="3200400">
              <a:lnSpc>
                <a:spcPct val="115000"/>
              </a:lnSpc>
              <a:spcBef>
                <a:spcPts val="1600"/>
              </a:spcBef>
              <a:spcAft>
                <a:spcPts val="0"/>
              </a:spcAft>
              <a:buClr>
                <a:srgbClr val="FFFFFF"/>
              </a:buClr>
              <a:buSzPts val="1800"/>
              <a:buFont typeface="Montserrat"/>
              <a:buChar char="●"/>
              <a:defRPr sz="1800">
                <a:solidFill>
                  <a:srgbClr val="FFFFFF"/>
                </a:solidFill>
                <a:latin typeface="Montserrat"/>
                <a:ea typeface="Montserrat"/>
                <a:cs typeface="Montserrat"/>
                <a:sym typeface="Montserrat"/>
              </a:defRPr>
            </a:lvl7pPr>
            <a:lvl8pPr indent="-342900" lvl="7" marL="3657600">
              <a:lnSpc>
                <a:spcPct val="115000"/>
              </a:lnSpc>
              <a:spcBef>
                <a:spcPts val="1600"/>
              </a:spcBef>
              <a:spcAft>
                <a:spcPts val="0"/>
              </a:spcAft>
              <a:buClr>
                <a:srgbClr val="FFFFFF"/>
              </a:buClr>
              <a:buSzPts val="1800"/>
              <a:buFont typeface="Montserrat"/>
              <a:buChar char="○"/>
              <a:defRPr sz="1800">
                <a:solidFill>
                  <a:srgbClr val="FFFFFF"/>
                </a:solidFill>
                <a:latin typeface="Montserrat"/>
                <a:ea typeface="Montserrat"/>
                <a:cs typeface="Montserrat"/>
                <a:sym typeface="Montserrat"/>
              </a:defRPr>
            </a:lvl8pPr>
            <a:lvl9pPr indent="-342900" lvl="8" marL="4114800">
              <a:lnSpc>
                <a:spcPct val="115000"/>
              </a:lnSpc>
              <a:spcBef>
                <a:spcPts val="1600"/>
              </a:spcBef>
              <a:spcAft>
                <a:spcPts val="1600"/>
              </a:spcAft>
              <a:buClr>
                <a:srgbClr val="FFFFFF"/>
              </a:buClr>
              <a:buSzPts val="1800"/>
              <a:buFont typeface="Montserrat"/>
              <a:buChar char="■"/>
              <a:defRPr sz="1800">
                <a:solidFill>
                  <a:srgbClr val="FFFFFF"/>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FFFFFF"/>
                </a:solidFill>
              </a:defRPr>
            </a:lvl1pPr>
            <a:lvl2pPr lvl="1" algn="r">
              <a:buNone/>
              <a:defRPr sz="1000">
                <a:solidFill>
                  <a:srgbClr val="FFFFFF"/>
                </a:solidFill>
              </a:defRPr>
            </a:lvl2pPr>
            <a:lvl3pPr lvl="2" algn="r">
              <a:buNone/>
              <a:defRPr sz="1000">
                <a:solidFill>
                  <a:srgbClr val="FFFFFF"/>
                </a:solidFill>
              </a:defRPr>
            </a:lvl3pPr>
            <a:lvl4pPr lvl="3" algn="r">
              <a:buNone/>
              <a:defRPr sz="1000">
                <a:solidFill>
                  <a:srgbClr val="FFFFFF"/>
                </a:solidFill>
              </a:defRPr>
            </a:lvl4pPr>
            <a:lvl5pPr lvl="4" algn="r">
              <a:buNone/>
              <a:defRPr sz="1000">
                <a:solidFill>
                  <a:srgbClr val="FFFFFF"/>
                </a:solidFill>
              </a:defRPr>
            </a:lvl5pPr>
            <a:lvl6pPr lvl="5" algn="r">
              <a:buNone/>
              <a:defRPr sz="1000">
                <a:solidFill>
                  <a:srgbClr val="FFFFFF"/>
                </a:solidFill>
              </a:defRPr>
            </a:lvl6pPr>
            <a:lvl7pPr lvl="6" algn="r">
              <a:buNone/>
              <a:defRPr sz="1000">
                <a:solidFill>
                  <a:srgbClr val="FFFFFF"/>
                </a:solidFill>
              </a:defRPr>
            </a:lvl7pPr>
            <a:lvl8pPr lvl="7" algn="r">
              <a:buNone/>
              <a:defRPr sz="1000">
                <a:solidFill>
                  <a:srgbClr val="FFFFFF"/>
                </a:solidFill>
              </a:defRPr>
            </a:lvl8pPr>
            <a:lvl9pPr lvl="8" algn="r">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txBox="1"/>
          <p:nvPr/>
        </p:nvSpPr>
        <p:spPr>
          <a:xfrm rot="5400000">
            <a:off x="-679350" y="4659025"/>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Barlow Condensed"/>
                <a:ea typeface="Barlow Condensed"/>
                <a:cs typeface="Barlow Condensed"/>
                <a:sym typeface="Barlow Condensed"/>
              </a:rPr>
              <a:t>SLIDESMANIA.COM</a:t>
            </a:r>
            <a:endParaRPr sz="1100">
              <a:solidFill>
                <a:srgbClr val="FFFFFF"/>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www.youtube.com/watch?v=pmGiJimWTAU" TargetMode="External"/><Relationship Id="rId5"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www.youtube.com/watch?v=vMDIpFQYG4A" TargetMode="External"/><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www.youtube.com/watch?v=luFGI13Mv8o" TargetMode="External"/><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ctrTitle"/>
          </p:nvPr>
        </p:nvSpPr>
        <p:spPr>
          <a:xfrm>
            <a:off x="1781800" y="2100650"/>
            <a:ext cx="4530900" cy="146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Montserrat Light"/>
                <a:ea typeface="Montserrat Light"/>
                <a:cs typeface="Montserrat Light"/>
                <a:sym typeface="Montserrat Light"/>
              </a:rPr>
              <a:t>Technology in Virtual Reality</a:t>
            </a:r>
            <a:endParaRPr>
              <a:latin typeface="Montserrat Light"/>
              <a:ea typeface="Montserrat Light"/>
              <a:cs typeface="Montserrat Light"/>
              <a:sym typeface="Montserrat Light"/>
            </a:endParaRPr>
          </a:p>
        </p:txBody>
      </p:sp>
      <p:sp>
        <p:nvSpPr>
          <p:cNvPr id="166" name="Google Shape;166;p17"/>
          <p:cNvSpPr txBox="1"/>
          <p:nvPr/>
        </p:nvSpPr>
        <p:spPr>
          <a:xfrm>
            <a:off x="1828775" y="3750750"/>
            <a:ext cx="29943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By Sierra McCarthy</a:t>
            </a:r>
            <a:endParaRPr>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452850" y="841150"/>
            <a:ext cx="82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Lenses and Screens</a:t>
            </a:r>
            <a:endParaRPr/>
          </a:p>
        </p:txBody>
      </p:sp>
      <p:sp>
        <p:nvSpPr>
          <p:cNvPr id="228" name="Google Shape;228;p26"/>
          <p:cNvSpPr txBox="1"/>
          <p:nvPr>
            <p:ph idx="1" type="body"/>
          </p:nvPr>
        </p:nvSpPr>
        <p:spPr>
          <a:xfrm>
            <a:off x="441500" y="1764450"/>
            <a:ext cx="8439300" cy="215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Includes stereoscopic lenses which is positioned between a screen and the eyes to distort the image and make it three-dimensional</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Passes two images through each eye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Trackers allow the device to shift between different images as the user moves their head</a:t>
            </a:r>
            <a:endParaRPr>
              <a:solidFill>
                <a:schemeClr val="lt1"/>
              </a:solidFill>
            </a:endParaRPr>
          </a:p>
          <a:p>
            <a:pPr indent="0" lvl="0" marL="457200" rtl="0" algn="l">
              <a:spcBef>
                <a:spcPts val="1600"/>
              </a:spcBef>
              <a:spcAft>
                <a:spcPts val="160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497625" y="528625"/>
            <a:ext cx="71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Latency and Field of View</a:t>
            </a:r>
            <a:endParaRPr sz="2400"/>
          </a:p>
        </p:txBody>
      </p:sp>
      <p:sp>
        <p:nvSpPr>
          <p:cNvPr id="234" name="Google Shape;234;p27"/>
          <p:cNvSpPr txBox="1"/>
          <p:nvPr>
            <p:ph idx="1" type="body"/>
          </p:nvPr>
        </p:nvSpPr>
        <p:spPr>
          <a:xfrm>
            <a:off x="331675" y="1127125"/>
            <a:ext cx="8406600" cy="343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Aligns the virtual reality information within the headset with the real world</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Generates a 3-D </a:t>
            </a:r>
            <a:r>
              <a:rPr lang="en-GB">
                <a:solidFill>
                  <a:schemeClr val="lt1"/>
                </a:solidFill>
              </a:rPr>
              <a:t>environment</a:t>
            </a:r>
            <a:r>
              <a:rPr lang="en-GB">
                <a:solidFill>
                  <a:schemeClr val="lt1"/>
                </a:solidFill>
              </a:rPr>
              <a:t> </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The </a:t>
            </a:r>
            <a:r>
              <a:rPr lang="en-GB">
                <a:solidFill>
                  <a:schemeClr val="lt1"/>
                </a:solidFill>
              </a:rPr>
              <a:t>average</a:t>
            </a:r>
            <a:r>
              <a:rPr lang="en-GB">
                <a:solidFill>
                  <a:schemeClr val="lt1"/>
                </a:solidFill>
              </a:rPr>
              <a:t> </a:t>
            </a:r>
            <a:r>
              <a:rPr lang="en-GB">
                <a:solidFill>
                  <a:schemeClr val="lt1"/>
                </a:solidFill>
              </a:rPr>
              <a:t>human</a:t>
            </a:r>
            <a:r>
              <a:rPr lang="en-GB">
                <a:solidFill>
                  <a:schemeClr val="lt1"/>
                </a:solidFill>
              </a:rPr>
              <a:t> sees the world around them in a 200 to 220-degree arc around </a:t>
            </a:r>
            <a:r>
              <a:rPr lang="en-GB">
                <a:solidFill>
                  <a:schemeClr val="lt1"/>
                </a:solidFill>
              </a:rPr>
              <a:t>their</a:t>
            </a:r>
            <a:r>
              <a:rPr lang="en-GB">
                <a:solidFill>
                  <a:schemeClr val="lt1"/>
                </a:solidFill>
              </a:rPr>
              <a:t> heads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Vision from their left and right eyes </a:t>
            </a:r>
            <a:r>
              <a:rPr lang="en-GB">
                <a:solidFill>
                  <a:schemeClr val="lt1"/>
                </a:solidFill>
              </a:rPr>
              <a:t>overlap</a:t>
            </a:r>
            <a:r>
              <a:rPr lang="en-GB">
                <a:solidFill>
                  <a:schemeClr val="lt1"/>
                </a:solidFill>
              </a:rPr>
              <a:t> at an angle, causes them to see in three </a:t>
            </a:r>
            <a:r>
              <a:rPr lang="en-GB">
                <a:solidFill>
                  <a:schemeClr val="lt1"/>
                </a:solidFill>
              </a:rPr>
              <a:t>dimension</a:t>
            </a:r>
            <a:r>
              <a:rPr lang="en-GB">
                <a:solidFill>
                  <a:schemeClr val="lt1"/>
                </a:solidFill>
              </a:rPr>
              <a:t> </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Minimal latency is essential for the user to see change simultaneously when moving their heads</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1600"/>
              </a:spcAft>
              <a:buNone/>
            </a:pPr>
            <a:r>
              <a:t/>
            </a:r>
            <a:endParaRPr/>
          </a:p>
        </p:txBody>
      </p:sp>
      <p:sp>
        <p:nvSpPr>
          <p:cNvPr id="235" name="Google Shape;235;p27"/>
          <p:cNvSpPr/>
          <p:nvPr/>
        </p:nvSpPr>
        <p:spPr>
          <a:xfrm>
            <a:off x="616300" y="1101336"/>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497625" y="742100"/>
            <a:ext cx="71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Frame Rate</a:t>
            </a:r>
            <a:endParaRPr sz="2400"/>
          </a:p>
        </p:txBody>
      </p:sp>
      <p:sp>
        <p:nvSpPr>
          <p:cNvPr id="241" name="Google Shape;241;p28"/>
          <p:cNvSpPr txBox="1"/>
          <p:nvPr>
            <p:ph idx="1" type="body"/>
          </p:nvPr>
        </p:nvSpPr>
        <p:spPr>
          <a:xfrm>
            <a:off x="367250" y="1607025"/>
            <a:ext cx="8531400" cy="302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Can </a:t>
            </a:r>
            <a:r>
              <a:rPr lang="en-GB">
                <a:solidFill>
                  <a:schemeClr val="lt1"/>
                </a:solidFill>
              </a:rPr>
              <a:t>regulate</a:t>
            </a:r>
            <a:r>
              <a:rPr lang="en-GB">
                <a:solidFill>
                  <a:schemeClr val="lt1"/>
                </a:solidFill>
              </a:rPr>
              <a:t> how immersive the </a:t>
            </a:r>
            <a:r>
              <a:rPr lang="en-GB">
                <a:solidFill>
                  <a:schemeClr val="lt1"/>
                </a:solidFill>
              </a:rPr>
              <a:t>experience</a:t>
            </a:r>
            <a:r>
              <a:rPr lang="en-GB">
                <a:solidFill>
                  <a:schemeClr val="lt1"/>
                </a:solidFill>
              </a:rPr>
              <a:t> can be </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Can cause VR sickness if not created properly </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The human eye can see up to 1,000 FPS, while the brain can only interpret frame rates up to 150 FPS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VR creators found that if the rate is less than 60 FPS it can cause </a:t>
            </a:r>
            <a:r>
              <a:rPr lang="en-GB">
                <a:solidFill>
                  <a:schemeClr val="lt1"/>
                </a:solidFill>
              </a:rPr>
              <a:t>nausea</a:t>
            </a:r>
            <a:r>
              <a:rPr lang="en-GB">
                <a:solidFill>
                  <a:schemeClr val="lt1"/>
                </a:solidFill>
              </a:rPr>
              <a:t> and headaches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Many developers aim to have 90 FPS to make it a smooth experience</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1600"/>
              </a:spcAft>
              <a:buNone/>
            </a:pPr>
            <a:r>
              <a:t/>
            </a:r>
            <a:endParaRPr/>
          </a:p>
        </p:txBody>
      </p:sp>
      <p:sp>
        <p:nvSpPr>
          <p:cNvPr id="242" name="Google Shape;242;p28"/>
          <p:cNvSpPr/>
          <p:nvPr/>
        </p:nvSpPr>
        <p:spPr>
          <a:xfrm>
            <a:off x="705250" y="1314811"/>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497625" y="742100"/>
            <a:ext cx="71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Spatial Audio</a:t>
            </a:r>
            <a:endParaRPr sz="2400"/>
          </a:p>
        </p:txBody>
      </p:sp>
      <p:sp>
        <p:nvSpPr>
          <p:cNvPr id="248" name="Google Shape;248;p29"/>
          <p:cNvSpPr txBox="1"/>
          <p:nvPr>
            <p:ph idx="1" type="body"/>
          </p:nvPr>
        </p:nvSpPr>
        <p:spPr>
          <a:xfrm>
            <a:off x="367250" y="1607025"/>
            <a:ext cx="8531400" cy="302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Popular due to realistic </a:t>
            </a:r>
            <a:r>
              <a:rPr lang="en-GB">
                <a:solidFill>
                  <a:schemeClr val="lt1"/>
                </a:solidFill>
              </a:rPr>
              <a:t>components</a:t>
            </a:r>
            <a:r>
              <a:rPr lang="en-GB">
                <a:solidFill>
                  <a:schemeClr val="lt1"/>
                </a:solidFill>
              </a:rPr>
              <a:t> </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Many audio innovators have used this type of 3D audio such as spotify and youtube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 User can hear sounds coming from different areas such as behind, above, or below</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Sound and where it comes from influences our perception of a three-dimensional space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Position</a:t>
            </a:r>
            <a:r>
              <a:rPr lang="en-GB">
                <a:solidFill>
                  <a:schemeClr val="lt1"/>
                </a:solidFill>
              </a:rPr>
              <a:t> sound around the users head</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1600"/>
              </a:spcAft>
              <a:buNone/>
            </a:pPr>
            <a:r>
              <a:t/>
            </a:r>
            <a:endParaRPr/>
          </a:p>
        </p:txBody>
      </p:sp>
      <p:sp>
        <p:nvSpPr>
          <p:cNvPr id="249" name="Google Shape;249;p29"/>
          <p:cNvSpPr/>
          <p:nvPr/>
        </p:nvSpPr>
        <p:spPr>
          <a:xfrm>
            <a:off x="705250" y="1314811"/>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497625" y="742100"/>
            <a:ext cx="71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Movement and </a:t>
            </a:r>
            <a:r>
              <a:rPr lang="en-GB"/>
              <a:t>Position</a:t>
            </a:r>
            <a:r>
              <a:rPr lang="en-GB"/>
              <a:t> Tracking</a:t>
            </a:r>
            <a:endParaRPr sz="2400"/>
          </a:p>
        </p:txBody>
      </p:sp>
      <p:sp>
        <p:nvSpPr>
          <p:cNvPr id="255" name="Google Shape;255;p30"/>
          <p:cNvSpPr txBox="1"/>
          <p:nvPr>
            <p:ph idx="1" type="body"/>
          </p:nvPr>
        </p:nvSpPr>
        <p:spPr>
          <a:xfrm>
            <a:off x="367250" y="1607025"/>
            <a:ext cx="8531400" cy="302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The user can move around and interact with their </a:t>
            </a:r>
            <a:r>
              <a:rPr lang="en-GB">
                <a:solidFill>
                  <a:schemeClr val="lt1"/>
                </a:solidFill>
              </a:rPr>
              <a:t>environment</a:t>
            </a:r>
            <a:r>
              <a:rPr lang="en-GB">
                <a:solidFill>
                  <a:schemeClr val="lt1"/>
                </a:solidFill>
              </a:rPr>
              <a:t> </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P</a:t>
            </a:r>
            <a:r>
              <a:rPr lang="en-GB">
                <a:solidFill>
                  <a:schemeClr val="lt1"/>
                </a:solidFill>
              </a:rPr>
              <a:t>osition</a:t>
            </a:r>
            <a:r>
              <a:rPr lang="en-GB">
                <a:solidFill>
                  <a:schemeClr val="lt1"/>
                </a:solidFill>
              </a:rPr>
              <a:t>-tracking tech. uses a combination of sensors, gyroscopes, and AI to control with the user sees while moving around</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Basic headsets initially used three degrees of freedom systems, this only allows the user to look left, right, and up and down</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Advanced headsets use six degrees of </a:t>
            </a:r>
            <a:r>
              <a:rPr lang="en-GB">
                <a:solidFill>
                  <a:schemeClr val="lt1"/>
                </a:solidFill>
              </a:rPr>
              <a:t>freedom</a:t>
            </a:r>
            <a:r>
              <a:rPr lang="en-GB">
                <a:solidFill>
                  <a:schemeClr val="lt1"/>
                </a:solidFill>
              </a:rPr>
              <a:t> to have a 360-degree format</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1600"/>
              </a:spcAft>
              <a:buNone/>
            </a:pPr>
            <a:r>
              <a:t/>
            </a:r>
            <a:endParaRPr/>
          </a:p>
        </p:txBody>
      </p:sp>
      <p:sp>
        <p:nvSpPr>
          <p:cNvPr id="256" name="Google Shape;256;p30"/>
          <p:cNvSpPr/>
          <p:nvPr/>
        </p:nvSpPr>
        <p:spPr>
          <a:xfrm>
            <a:off x="705250" y="1314811"/>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497625" y="742100"/>
            <a:ext cx="71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VR Controllers</a:t>
            </a:r>
            <a:endParaRPr sz="2400"/>
          </a:p>
        </p:txBody>
      </p:sp>
      <p:sp>
        <p:nvSpPr>
          <p:cNvPr id="262" name="Google Shape;262;p31"/>
          <p:cNvSpPr txBox="1"/>
          <p:nvPr>
            <p:ph idx="1" type="body"/>
          </p:nvPr>
        </p:nvSpPr>
        <p:spPr>
          <a:xfrm>
            <a:off x="367250" y="1607025"/>
            <a:ext cx="8531400" cy="302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Consists of </a:t>
            </a:r>
            <a:r>
              <a:rPr lang="en-GB">
                <a:solidFill>
                  <a:schemeClr val="lt1"/>
                </a:solidFill>
              </a:rPr>
              <a:t>buttons, thumbsticks, and sensors that tracks users hand movements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Hardware </a:t>
            </a:r>
            <a:r>
              <a:rPr lang="en-GB">
                <a:solidFill>
                  <a:schemeClr val="lt1"/>
                </a:solidFill>
              </a:rPr>
              <a:t>components</a:t>
            </a:r>
            <a:r>
              <a:rPr lang="en-GB">
                <a:solidFill>
                  <a:schemeClr val="lt1"/>
                </a:solidFill>
              </a:rPr>
              <a:t> that </a:t>
            </a:r>
            <a:r>
              <a:rPr lang="en-GB">
                <a:solidFill>
                  <a:schemeClr val="lt1"/>
                </a:solidFill>
              </a:rPr>
              <a:t>allows</a:t>
            </a:r>
            <a:r>
              <a:rPr lang="en-GB">
                <a:solidFill>
                  <a:schemeClr val="lt1"/>
                </a:solidFill>
              </a:rPr>
              <a:t> the users to take action and do things in a virtual </a:t>
            </a:r>
            <a:r>
              <a:rPr lang="en-GB">
                <a:solidFill>
                  <a:schemeClr val="lt1"/>
                </a:solidFill>
              </a:rPr>
              <a:t>environment</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Controllers allow us to submit information about what action the user wants to do in the VR software directly</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Developers are experimenting with spatial computing tech. </a:t>
            </a:r>
            <a:r>
              <a:rPr lang="en-GB">
                <a:solidFill>
                  <a:schemeClr val="lt1"/>
                </a:solidFill>
              </a:rPr>
              <a:t>like</a:t>
            </a:r>
            <a:r>
              <a:rPr lang="en-GB">
                <a:solidFill>
                  <a:schemeClr val="lt1"/>
                </a:solidFill>
              </a:rPr>
              <a:t> trackers and sensors to minimize the need for controllers</a:t>
            </a:r>
            <a:endParaRPr>
              <a:solidFill>
                <a:schemeClr val="lt1"/>
              </a:solidFill>
            </a:endParaRPr>
          </a:p>
          <a:p>
            <a:pPr indent="0" lvl="0" marL="0" rtl="0" algn="l">
              <a:spcBef>
                <a:spcPts val="1600"/>
              </a:spcBef>
              <a:spcAft>
                <a:spcPts val="1600"/>
              </a:spcAft>
              <a:buNone/>
            </a:pPr>
            <a:r>
              <a:t/>
            </a:r>
            <a:endParaRPr/>
          </a:p>
        </p:txBody>
      </p:sp>
      <p:sp>
        <p:nvSpPr>
          <p:cNvPr id="263" name="Google Shape;263;p31"/>
          <p:cNvSpPr/>
          <p:nvPr/>
        </p:nvSpPr>
        <p:spPr>
          <a:xfrm>
            <a:off x="705250" y="1314811"/>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311700" y="1598375"/>
            <a:ext cx="8520600" cy="16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The Evolution of VR</a:t>
            </a:r>
            <a:endParaRPr sz="4800"/>
          </a:p>
        </p:txBody>
      </p:sp>
      <p:sp>
        <p:nvSpPr>
          <p:cNvPr id="269" name="Google Shape;269;p32"/>
          <p:cNvSpPr/>
          <p:nvPr/>
        </p:nvSpPr>
        <p:spPr>
          <a:xfrm>
            <a:off x="3495600" y="3355486"/>
            <a:ext cx="2152800" cy="336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Timeline of VR</a:t>
            </a:r>
            <a:endParaRPr sz="2400"/>
          </a:p>
        </p:txBody>
      </p:sp>
      <p:sp>
        <p:nvSpPr>
          <p:cNvPr id="275" name="Google Shape;275;p33"/>
          <p:cNvSpPr txBox="1"/>
          <p:nvPr>
            <p:ph idx="6" type="body"/>
          </p:nvPr>
        </p:nvSpPr>
        <p:spPr>
          <a:xfrm>
            <a:off x="382750" y="2635651"/>
            <a:ext cx="1634700" cy="22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Science fiction writer Stanley Weinbaum created a fiction story called “</a:t>
            </a:r>
            <a:r>
              <a:rPr lang="en-GB"/>
              <a:t>Pygmalion</a:t>
            </a:r>
            <a:r>
              <a:rPr lang="en-GB"/>
              <a:t> Spectacles”</a:t>
            </a:r>
            <a:endParaRPr/>
          </a:p>
        </p:txBody>
      </p:sp>
      <p:sp>
        <p:nvSpPr>
          <p:cNvPr id="276" name="Google Shape;276;p33"/>
          <p:cNvSpPr txBox="1"/>
          <p:nvPr>
            <p:ph idx="1" type="subTitle"/>
          </p:nvPr>
        </p:nvSpPr>
        <p:spPr>
          <a:xfrm>
            <a:off x="154150"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1935</a:t>
            </a:r>
            <a:endParaRPr/>
          </a:p>
        </p:txBody>
      </p:sp>
      <p:sp>
        <p:nvSpPr>
          <p:cNvPr id="277" name="Google Shape;277;p33"/>
          <p:cNvSpPr txBox="1"/>
          <p:nvPr>
            <p:ph idx="7" type="body"/>
          </p:nvPr>
        </p:nvSpPr>
        <p:spPr>
          <a:xfrm>
            <a:off x="2017450" y="2635650"/>
            <a:ext cx="1842900" cy="22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a:t>
            </a:r>
            <a:r>
              <a:rPr lang="en-GB" sz="1200"/>
              <a:t>inematographer Morton Heilig created “Sensorama”, first VR experience. Was a booth like structure. Consisted of multiple technologies such as 3D video, vibrations, smells, and gust of win</a:t>
            </a:r>
            <a:r>
              <a:rPr lang="en-GB"/>
              <a:t>d</a:t>
            </a:r>
            <a:r>
              <a:rPr lang="en-GB"/>
              <a:t> </a:t>
            </a:r>
            <a:endParaRPr/>
          </a:p>
        </p:txBody>
      </p:sp>
      <p:sp>
        <p:nvSpPr>
          <p:cNvPr id="278" name="Google Shape;278;p33"/>
          <p:cNvSpPr txBox="1"/>
          <p:nvPr>
            <p:ph idx="2" type="subTitle"/>
          </p:nvPr>
        </p:nvSpPr>
        <p:spPr>
          <a:xfrm>
            <a:off x="1969255"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1962</a:t>
            </a:r>
            <a:endParaRPr/>
          </a:p>
        </p:txBody>
      </p:sp>
      <p:sp>
        <p:nvSpPr>
          <p:cNvPr id="279" name="Google Shape;279;p33"/>
          <p:cNvSpPr txBox="1"/>
          <p:nvPr>
            <p:ph idx="8" type="body"/>
          </p:nvPr>
        </p:nvSpPr>
        <p:spPr>
          <a:xfrm>
            <a:off x="3860562" y="2635651"/>
            <a:ext cx="1634700" cy="22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Morton Heilig invented “Telesphere Mask”. First headset. No sensory tracking; was 3D images with wide </a:t>
            </a:r>
            <a:r>
              <a:rPr lang="en-GB"/>
              <a:t>vision</a:t>
            </a:r>
            <a:endParaRPr/>
          </a:p>
        </p:txBody>
      </p:sp>
      <p:sp>
        <p:nvSpPr>
          <p:cNvPr id="280" name="Google Shape;280;p33"/>
          <p:cNvSpPr txBox="1"/>
          <p:nvPr>
            <p:ph idx="3" type="subTitle"/>
          </p:nvPr>
        </p:nvSpPr>
        <p:spPr>
          <a:xfrm>
            <a:off x="3784359"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1960</a:t>
            </a:r>
            <a:endParaRPr/>
          </a:p>
        </p:txBody>
      </p:sp>
      <p:sp>
        <p:nvSpPr>
          <p:cNvPr id="281" name="Google Shape;281;p33"/>
          <p:cNvSpPr txBox="1"/>
          <p:nvPr>
            <p:ph idx="9" type="body"/>
          </p:nvPr>
        </p:nvSpPr>
        <p:spPr>
          <a:xfrm>
            <a:off x="5599475" y="2635650"/>
            <a:ext cx="1634700" cy="274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Corporation</a:t>
            </a:r>
            <a:r>
              <a:rPr lang="en-GB" sz="1200"/>
              <a:t> engineers Comeau and Bryan </a:t>
            </a:r>
            <a:r>
              <a:rPr lang="en-GB" sz="1200"/>
              <a:t>invented</a:t>
            </a:r>
            <a:r>
              <a:rPr lang="en-GB" sz="1200"/>
              <a:t> “Headsight”. First motion tracking HMD. each eye had its own built in video screen and a head </a:t>
            </a:r>
            <a:r>
              <a:rPr lang="en-GB" sz="1200"/>
              <a:t>tracking</a:t>
            </a:r>
            <a:r>
              <a:rPr lang="en-GB" sz="1200"/>
              <a:t> </a:t>
            </a:r>
            <a:r>
              <a:rPr lang="en-GB" sz="1200"/>
              <a:t>system</a:t>
            </a:r>
            <a:endParaRPr sz="1200"/>
          </a:p>
        </p:txBody>
      </p:sp>
      <p:sp>
        <p:nvSpPr>
          <p:cNvPr id="282" name="Google Shape;282;p33"/>
          <p:cNvSpPr txBox="1"/>
          <p:nvPr>
            <p:ph idx="4" type="subTitle"/>
          </p:nvPr>
        </p:nvSpPr>
        <p:spPr>
          <a:xfrm>
            <a:off x="5523264"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1961</a:t>
            </a:r>
            <a:endParaRPr/>
          </a:p>
        </p:txBody>
      </p:sp>
      <p:sp>
        <p:nvSpPr>
          <p:cNvPr id="283" name="Google Shape;283;p33"/>
          <p:cNvSpPr txBox="1"/>
          <p:nvPr>
            <p:ph idx="13" type="body"/>
          </p:nvPr>
        </p:nvSpPr>
        <p:spPr>
          <a:xfrm>
            <a:off x="7338374" y="2635651"/>
            <a:ext cx="1634700" cy="22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Ivan Sutherland, a computer sciented, </a:t>
            </a:r>
            <a:r>
              <a:rPr lang="en-GB" sz="1200"/>
              <a:t>presented</a:t>
            </a:r>
            <a:r>
              <a:rPr lang="en-GB" sz="1200"/>
              <a:t> his vision of the “Ultimate Display”. Him releasing this article deemed him the </a:t>
            </a:r>
            <a:r>
              <a:rPr lang="en-GB" sz="1200"/>
              <a:t>fundamental</a:t>
            </a:r>
            <a:r>
              <a:rPr lang="en-GB" sz="1200"/>
              <a:t> blueprint of VR</a:t>
            </a:r>
            <a:endParaRPr sz="1200"/>
          </a:p>
        </p:txBody>
      </p:sp>
      <p:sp>
        <p:nvSpPr>
          <p:cNvPr id="284" name="Google Shape;284;p33"/>
          <p:cNvSpPr txBox="1"/>
          <p:nvPr>
            <p:ph idx="5" type="subTitle"/>
          </p:nvPr>
        </p:nvSpPr>
        <p:spPr>
          <a:xfrm>
            <a:off x="7414569"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1965</a:t>
            </a:r>
            <a:endParaRPr/>
          </a:p>
        </p:txBody>
      </p:sp>
      <p:sp>
        <p:nvSpPr>
          <p:cNvPr id="285" name="Google Shape;285;p33"/>
          <p:cNvSpPr/>
          <p:nvPr/>
        </p:nvSpPr>
        <p:spPr>
          <a:xfrm>
            <a:off x="3782850" y="865336"/>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HERE GOES YOUR TIMELINE.</a:t>
            </a:r>
            <a:endParaRPr sz="2400"/>
          </a:p>
        </p:txBody>
      </p:sp>
      <p:sp>
        <p:nvSpPr>
          <p:cNvPr id="291" name="Google Shape;291;p34"/>
          <p:cNvSpPr txBox="1"/>
          <p:nvPr>
            <p:ph idx="6" type="body"/>
          </p:nvPr>
        </p:nvSpPr>
        <p:spPr>
          <a:xfrm>
            <a:off x="382750" y="2635651"/>
            <a:ext cx="1634700" cy="22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300"/>
              <a:t>Sutherland and Bob Sproull created the first VR HMB named “The Sword of Damocles”. Head mount connected to a computer rather than a camera</a:t>
            </a:r>
            <a:endParaRPr sz="1300"/>
          </a:p>
        </p:txBody>
      </p:sp>
      <p:sp>
        <p:nvSpPr>
          <p:cNvPr id="292" name="Google Shape;292;p34"/>
          <p:cNvSpPr txBox="1"/>
          <p:nvPr>
            <p:ph idx="1" type="subTitle"/>
          </p:nvPr>
        </p:nvSpPr>
        <p:spPr>
          <a:xfrm>
            <a:off x="154150"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1968</a:t>
            </a:r>
            <a:endParaRPr/>
          </a:p>
        </p:txBody>
      </p:sp>
      <p:sp>
        <p:nvSpPr>
          <p:cNvPr id="293" name="Google Shape;293;p34"/>
          <p:cNvSpPr txBox="1"/>
          <p:nvPr>
            <p:ph idx="7" type="body"/>
          </p:nvPr>
        </p:nvSpPr>
        <p:spPr>
          <a:xfrm>
            <a:off x="2017450" y="2571750"/>
            <a:ext cx="1842900" cy="250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Myron </a:t>
            </a:r>
            <a:r>
              <a:rPr lang="en-GB" sz="1200"/>
              <a:t>Krueger, a computer artist created “videoplace”, first interactive VR platform. Consisted of dark rooms with large video screens. computer -generated silhouettes imitating their own movements and actions</a:t>
            </a:r>
            <a:endParaRPr sz="1200"/>
          </a:p>
        </p:txBody>
      </p:sp>
      <p:sp>
        <p:nvSpPr>
          <p:cNvPr id="294" name="Google Shape;294;p34"/>
          <p:cNvSpPr txBox="1"/>
          <p:nvPr>
            <p:ph idx="2" type="subTitle"/>
          </p:nvPr>
        </p:nvSpPr>
        <p:spPr>
          <a:xfrm>
            <a:off x="1969255"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1975</a:t>
            </a:r>
            <a:endParaRPr/>
          </a:p>
        </p:txBody>
      </p:sp>
      <p:sp>
        <p:nvSpPr>
          <p:cNvPr id="295" name="Google Shape;295;p34"/>
          <p:cNvSpPr txBox="1"/>
          <p:nvPr>
            <p:ph idx="8" type="body"/>
          </p:nvPr>
        </p:nvSpPr>
        <p:spPr>
          <a:xfrm>
            <a:off x="3860562" y="2635651"/>
            <a:ext cx="1634700" cy="22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Sayre gloves were created by Sandin and Defanti. First wired gloves. Monitored gand movements by using </a:t>
            </a:r>
            <a:r>
              <a:rPr lang="en-GB"/>
              <a:t>light emitters and photocells</a:t>
            </a:r>
            <a:endParaRPr/>
          </a:p>
        </p:txBody>
      </p:sp>
      <p:sp>
        <p:nvSpPr>
          <p:cNvPr id="296" name="Google Shape;296;p34"/>
          <p:cNvSpPr txBox="1"/>
          <p:nvPr>
            <p:ph idx="3" type="subTitle"/>
          </p:nvPr>
        </p:nvSpPr>
        <p:spPr>
          <a:xfrm>
            <a:off x="3784359"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1982</a:t>
            </a:r>
            <a:endParaRPr/>
          </a:p>
        </p:txBody>
      </p:sp>
      <p:sp>
        <p:nvSpPr>
          <p:cNvPr id="297" name="Google Shape;297;p34"/>
          <p:cNvSpPr txBox="1"/>
          <p:nvPr>
            <p:ph idx="9" type="body"/>
          </p:nvPr>
        </p:nvSpPr>
        <p:spPr>
          <a:xfrm>
            <a:off x="5599475" y="2635650"/>
            <a:ext cx="1634700" cy="274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Jaron Lanier and Thomas Zimmerman found VPL Research Inc. first company to sell VR </a:t>
            </a:r>
            <a:r>
              <a:rPr lang="en-GB" sz="1200"/>
              <a:t>goggles</a:t>
            </a:r>
            <a:r>
              <a:rPr lang="en-GB" sz="1200"/>
              <a:t> and gloves</a:t>
            </a:r>
            <a:endParaRPr sz="1200"/>
          </a:p>
        </p:txBody>
      </p:sp>
      <p:sp>
        <p:nvSpPr>
          <p:cNvPr id="298" name="Google Shape;298;p34"/>
          <p:cNvSpPr txBox="1"/>
          <p:nvPr>
            <p:ph idx="4" type="subTitle"/>
          </p:nvPr>
        </p:nvSpPr>
        <p:spPr>
          <a:xfrm>
            <a:off x="5523264"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1985</a:t>
            </a:r>
            <a:endParaRPr/>
          </a:p>
        </p:txBody>
      </p:sp>
      <p:sp>
        <p:nvSpPr>
          <p:cNvPr id="299" name="Google Shape;299;p34"/>
          <p:cNvSpPr txBox="1"/>
          <p:nvPr>
            <p:ph idx="13" type="body"/>
          </p:nvPr>
        </p:nvSpPr>
        <p:spPr>
          <a:xfrm>
            <a:off x="7338374" y="2635651"/>
            <a:ext cx="1634700" cy="22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Antonio Medina, NASA scientist, designed VR system to drive the Mars robot from earth</a:t>
            </a:r>
            <a:endParaRPr sz="1200"/>
          </a:p>
        </p:txBody>
      </p:sp>
      <p:sp>
        <p:nvSpPr>
          <p:cNvPr id="300" name="Google Shape;300;p34"/>
          <p:cNvSpPr txBox="1"/>
          <p:nvPr>
            <p:ph idx="5" type="subTitle"/>
          </p:nvPr>
        </p:nvSpPr>
        <p:spPr>
          <a:xfrm>
            <a:off x="7414569" y="1789000"/>
            <a:ext cx="1634700" cy="46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a:t>1991</a:t>
            </a:r>
            <a:endParaRPr/>
          </a:p>
        </p:txBody>
      </p:sp>
      <p:sp>
        <p:nvSpPr>
          <p:cNvPr id="301" name="Google Shape;301;p34"/>
          <p:cNvSpPr/>
          <p:nvPr/>
        </p:nvSpPr>
        <p:spPr>
          <a:xfrm>
            <a:off x="3782850" y="865336"/>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Oculus</a:t>
            </a:r>
            <a:endParaRPr/>
          </a:p>
        </p:txBody>
      </p:sp>
      <p:sp>
        <p:nvSpPr>
          <p:cNvPr id="307" name="Google Shape;307;p35"/>
          <p:cNvSpPr txBox="1"/>
          <p:nvPr>
            <p:ph idx="1" type="body"/>
          </p:nvPr>
        </p:nvSpPr>
        <p:spPr>
          <a:xfrm>
            <a:off x="311700" y="1152475"/>
            <a:ext cx="4886400" cy="3373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Palmer Luckey  created the prototype of the Oculus Rift Headset in 2010</a:t>
            </a:r>
            <a:endParaRPr sz="1500"/>
          </a:p>
          <a:p>
            <a:pPr indent="-323850" lvl="0" marL="457200" rtl="0" algn="l">
              <a:spcBef>
                <a:spcPts val="0"/>
              </a:spcBef>
              <a:spcAft>
                <a:spcPts val="0"/>
              </a:spcAft>
              <a:buSzPts val="1500"/>
              <a:buChar char="-"/>
            </a:pPr>
            <a:r>
              <a:rPr lang="en-GB" sz="1500"/>
              <a:t>Featured</a:t>
            </a:r>
            <a:r>
              <a:rPr lang="en-GB" sz="1500"/>
              <a:t> 90-degree field of vision which was unseen by the consumer marker at the time</a:t>
            </a:r>
            <a:endParaRPr sz="1500"/>
          </a:p>
          <a:p>
            <a:pPr indent="-323850" lvl="0" marL="457200" rtl="0" algn="l">
              <a:spcBef>
                <a:spcPts val="0"/>
              </a:spcBef>
              <a:spcAft>
                <a:spcPts val="0"/>
              </a:spcAft>
              <a:buSzPts val="1500"/>
              <a:buChar char="-"/>
            </a:pPr>
            <a:r>
              <a:rPr lang="en-GB" sz="1500"/>
              <a:t>Relied on a computer processing power to deliver images</a:t>
            </a:r>
            <a:endParaRPr sz="1500"/>
          </a:p>
          <a:p>
            <a:pPr indent="-323850" lvl="0" marL="457200" rtl="0" algn="l">
              <a:spcBef>
                <a:spcPts val="0"/>
              </a:spcBef>
              <a:spcAft>
                <a:spcPts val="0"/>
              </a:spcAft>
              <a:buSzPts val="1500"/>
              <a:buChar char="-"/>
            </a:pPr>
            <a:r>
              <a:rPr lang="en-GB" sz="1500"/>
              <a:t>In 2012 there was a </a:t>
            </a:r>
            <a:r>
              <a:rPr lang="en-GB" sz="1500"/>
              <a:t>campaign</a:t>
            </a:r>
            <a:r>
              <a:rPr lang="en-GB" sz="1500"/>
              <a:t> for the Oculus Rift which raised $2.4 million dollars</a:t>
            </a:r>
            <a:endParaRPr sz="1500"/>
          </a:p>
          <a:p>
            <a:pPr indent="-323850" lvl="0" marL="457200" rtl="0" algn="l">
              <a:spcBef>
                <a:spcPts val="0"/>
              </a:spcBef>
              <a:spcAft>
                <a:spcPts val="0"/>
              </a:spcAft>
              <a:buSzPts val="1500"/>
              <a:buChar char="-"/>
            </a:pPr>
            <a:r>
              <a:rPr lang="en-GB" sz="1500"/>
              <a:t>In 2014 </a:t>
            </a:r>
            <a:r>
              <a:rPr lang="en-GB" sz="1500"/>
              <a:t>Facebook</a:t>
            </a:r>
            <a:r>
              <a:rPr lang="en-GB" sz="1500"/>
              <a:t> bought the Oculus VR company for $2 billion</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308" name="Google Shape;308;p35"/>
          <p:cNvPicPr preferRelativeResize="0"/>
          <p:nvPr/>
        </p:nvPicPr>
        <p:blipFill>
          <a:blip r:embed="rId3">
            <a:alphaModFix/>
          </a:blip>
          <a:stretch>
            <a:fillRect/>
          </a:stretch>
        </p:blipFill>
        <p:spPr>
          <a:xfrm>
            <a:off x="5198100" y="2309225"/>
            <a:ext cx="3641098" cy="2513922"/>
          </a:xfrm>
          <a:prstGeom prst="rect">
            <a:avLst/>
          </a:prstGeom>
          <a:noFill/>
          <a:ln>
            <a:noFill/>
          </a:ln>
        </p:spPr>
      </p:pic>
      <p:pic>
        <p:nvPicPr>
          <p:cNvPr descr="Facebook recently purchased Oculus VR for $2million big ones. Here's founder Palmer Luckey introducing you to the world of Oculus VR&#10;&#10;--&#10;&#10;For the latest video game news visit: http://www.VG247.com&#10;Like us on Facebook: http://www.facebook.com/VG247&#10;Or Follow us on Twitter: http://www.Twitter.com/VG247&#10;&#10;Oh and Subscribe! http://www.Youtube.com/MrVG247" id="309" name="Google Shape;309;p35" title="Oculus VR - Interview with Palmer Luckey - An Introduction to Oculus">
            <a:hlinkClick r:id="rId4"/>
          </p:cNvPr>
          <p:cNvPicPr preferRelativeResize="0"/>
          <p:nvPr/>
        </p:nvPicPr>
        <p:blipFill>
          <a:blip r:embed="rId5">
            <a:alphaModFix/>
          </a:blip>
          <a:stretch>
            <a:fillRect/>
          </a:stretch>
        </p:blipFill>
        <p:spPr>
          <a:xfrm>
            <a:off x="5494650" y="594725"/>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4702075" y="230250"/>
            <a:ext cx="3799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What is VR?</a:t>
            </a:r>
            <a:endParaRPr/>
          </a:p>
        </p:txBody>
      </p:sp>
      <p:sp>
        <p:nvSpPr>
          <p:cNvPr id="172" name="Google Shape;172;p18"/>
          <p:cNvSpPr txBox="1"/>
          <p:nvPr>
            <p:ph idx="1" type="body"/>
          </p:nvPr>
        </p:nvSpPr>
        <p:spPr>
          <a:xfrm>
            <a:off x="4922725" y="960150"/>
            <a:ext cx="4063200" cy="3014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VR creates </a:t>
            </a:r>
            <a:r>
              <a:rPr lang="en-GB" sz="1600"/>
              <a:t>environments</a:t>
            </a:r>
            <a:r>
              <a:rPr lang="en-GB" sz="1600"/>
              <a:t>, experiences, and interaction that look and seem real but aren’t</a:t>
            </a:r>
            <a:endParaRPr sz="1600"/>
          </a:p>
          <a:p>
            <a:pPr indent="-330200" lvl="0" marL="457200" rtl="0" algn="l">
              <a:spcBef>
                <a:spcPts val="0"/>
              </a:spcBef>
              <a:spcAft>
                <a:spcPts val="0"/>
              </a:spcAft>
              <a:buSzPts val="1600"/>
              <a:buChar char="-"/>
            </a:pPr>
            <a:r>
              <a:rPr lang="en-GB" sz="1600"/>
              <a:t>A combination of hardware and software</a:t>
            </a:r>
            <a:endParaRPr sz="1600"/>
          </a:p>
          <a:p>
            <a:pPr indent="-330200" lvl="0" marL="457200" rtl="0" algn="l">
              <a:spcBef>
                <a:spcPts val="0"/>
              </a:spcBef>
              <a:spcAft>
                <a:spcPts val="0"/>
              </a:spcAft>
              <a:buClr>
                <a:schemeClr val="lt1"/>
              </a:buClr>
              <a:buSzPts val="1600"/>
              <a:buChar char="-"/>
            </a:pPr>
            <a:r>
              <a:rPr lang="en-GB" sz="1600">
                <a:solidFill>
                  <a:schemeClr val="lt1"/>
                </a:solidFill>
              </a:rPr>
              <a:t>By wearing a VR set, users are transported into a interactive world in which it can be explored and manipulated </a:t>
            </a:r>
            <a:endParaRPr sz="1600">
              <a:solidFill>
                <a:schemeClr val="lt1"/>
              </a:solidFill>
            </a:endParaRPr>
          </a:p>
          <a:p>
            <a:pPr indent="-330200" lvl="0" marL="457200" rtl="0" algn="l">
              <a:spcBef>
                <a:spcPts val="0"/>
              </a:spcBef>
              <a:spcAft>
                <a:spcPts val="0"/>
              </a:spcAft>
              <a:buClr>
                <a:schemeClr val="lt1"/>
              </a:buClr>
              <a:buSzPts val="1600"/>
              <a:buChar char="-"/>
            </a:pPr>
            <a:r>
              <a:rPr lang="en-GB" sz="1600">
                <a:solidFill>
                  <a:schemeClr val="lt1"/>
                </a:solidFill>
              </a:rPr>
              <a:t>This can make the user feel immersed in their surroundings </a:t>
            </a:r>
            <a:endParaRPr sz="1600">
              <a:solidFill>
                <a:schemeClr val="lt1"/>
              </a:solidFill>
            </a:endParaRPr>
          </a:p>
        </p:txBody>
      </p:sp>
      <p:sp>
        <p:nvSpPr>
          <p:cNvPr id="173" name="Google Shape;173;p18"/>
          <p:cNvSpPr/>
          <p:nvPr/>
        </p:nvSpPr>
        <p:spPr>
          <a:xfrm>
            <a:off x="5743925" y="960161"/>
            <a:ext cx="34002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174" name="Google Shape;174;p18"/>
          <p:cNvPicPr preferRelativeResize="0"/>
          <p:nvPr/>
        </p:nvPicPr>
        <p:blipFill>
          <a:blip r:embed="rId3">
            <a:alphaModFix/>
          </a:blip>
          <a:stretch>
            <a:fillRect/>
          </a:stretch>
        </p:blipFill>
        <p:spPr>
          <a:xfrm flipH="1">
            <a:off x="1042674" y="149318"/>
            <a:ext cx="4244076" cy="4269632"/>
          </a:xfrm>
          <a:prstGeom prst="rect">
            <a:avLst/>
          </a:prstGeom>
          <a:noFill/>
          <a:ln>
            <a:noFill/>
          </a:ln>
          <a:effectLst>
            <a:outerShdw blurRad="471488" rotWithShape="0" algn="bl" dir="5400000" dist="19050">
              <a:srgbClr val="15D5FA"/>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2014 releases</a:t>
            </a:r>
            <a:endParaRPr/>
          </a:p>
        </p:txBody>
      </p:sp>
      <p:sp>
        <p:nvSpPr>
          <p:cNvPr id="315" name="Google Shape;315;p36"/>
          <p:cNvSpPr txBox="1"/>
          <p:nvPr>
            <p:ph idx="1" type="body"/>
          </p:nvPr>
        </p:nvSpPr>
        <p:spPr>
          <a:xfrm>
            <a:off x="311700" y="1294775"/>
            <a:ext cx="259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Sony announced that they were working on Project Morpheus which was a VR headset for the PS4</a:t>
            </a:r>
            <a:endParaRPr/>
          </a:p>
        </p:txBody>
      </p:sp>
      <p:sp>
        <p:nvSpPr>
          <p:cNvPr id="316" name="Google Shape;316;p36"/>
          <p:cNvSpPr/>
          <p:nvPr/>
        </p:nvSpPr>
        <p:spPr>
          <a:xfrm>
            <a:off x="311700" y="991931"/>
            <a:ext cx="22359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7" name="Google Shape;317;p36"/>
          <p:cNvSpPr txBox="1"/>
          <p:nvPr>
            <p:ph idx="2" type="body"/>
          </p:nvPr>
        </p:nvSpPr>
        <p:spPr>
          <a:xfrm>
            <a:off x="3247913" y="1294775"/>
            <a:ext cx="259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Google released the cardboard which was a low cost </a:t>
            </a:r>
            <a:r>
              <a:rPr lang="en-GB"/>
              <a:t>stereoscopic</a:t>
            </a:r>
            <a:r>
              <a:rPr lang="en-GB"/>
              <a:t> viewer for </a:t>
            </a:r>
            <a:r>
              <a:rPr lang="en-GB"/>
              <a:t>smartphones</a:t>
            </a:r>
            <a:r>
              <a:rPr lang="en-GB"/>
              <a:t> </a:t>
            </a:r>
            <a:endParaRPr/>
          </a:p>
        </p:txBody>
      </p:sp>
      <p:sp>
        <p:nvSpPr>
          <p:cNvPr id="318" name="Google Shape;318;p36"/>
          <p:cNvSpPr txBox="1"/>
          <p:nvPr>
            <p:ph idx="3" type="body"/>
          </p:nvPr>
        </p:nvSpPr>
        <p:spPr>
          <a:xfrm>
            <a:off x="6184138" y="1294775"/>
            <a:ext cx="259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Samsung announced the Samsung Gear VR which is a headset that uses Samsung </a:t>
            </a:r>
            <a:r>
              <a:rPr lang="en-GB"/>
              <a:t>Galaxy</a:t>
            </a:r>
            <a:r>
              <a:rPr lang="en-GB"/>
              <a:t> smartphones as a viewer</a:t>
            </a:r>
            <a:endParaRPr/>
          </a:p>
        </p:txBody>
      </p:sp>
      <p:pic>
        <p:nvPicPr>
          <p:cNvPr id="319" name="Google Shape;319;p36"/>
          <p:cNvPicPr preferRelativeResize="0"/>
          <p:nvPr/>
        </p:nvPicPr>
        <p:blipFill>
          <a:blip r:embed="rId3">
            <a:alphaModFix/>
          </a:blip>
          <a:stretch>
            <a:fillRect/>
          </a:stretch>
        </p:blipFill>
        <p:spPr>
          <a:xfrm>
            <a:off x="610575" y="2777988"/>
            <a:ext cx="2000250" cy="1524000"/>
          </a:xfrm>
          <a:prstGeom prst="rect">
            <a:avLst/>
          </a:prstGeom>
          <a:noFill/>
          <a:ln>
            <a:noFill/>
          </a:ln>
        </p:spPr>
      </p:pic>
      <p:pic>
        <p:nvPicPr>
          <p:cNvPr id="320" name="Google Shape;320;p36"/>
          <p:cNvPicPr preferRelativeResize="0"/>
          <p:nvPr/>
        </p:nvPicPr>
        <p:blipFill>
          <a:blip r:embed="rId4">
            <a:alphaModFix/>
          </a:blip>
          <a:stretch>
            <a:fillRect/>
          </a:stretch>
        </p:blipFill>
        <p:spPr>
          <a:xfrm>
            <a:off x="3456076" y="2777986"/>
            <a:ext cx="1733980" cy="1524002"/>
          </a:xfrm>
          <a:prstGeom prst="rect">
            <a:avLst/>
          </a:prstGeom>
          <a:noFill/>
          <a:ln>
            <a:noFill/>
          </a:ln>
        </p:spPr>
      </p:pic>
      <p:pic>
        <p:nvPicPr>
          <p:cNvPr id="321" name="Google Shape;321;p36"/>
          <p:cNvPicPr preferRelativeResize="0"/>
          <p:nvPr/>
        </p:nvPicPr>
        <p:blipFill>
          <a:blip r:embed="rId5">
            <a:alphaModFix/>
          </a:blip>
          <a:stretch>
            <a:fillRect/>
          </a:stretch>
        </p:blipFill>
        <p:spPr>
          <a:xfrm>
            <a:off x="6184151" y="2794875"/>
            <a:ext cx="2235899" cy="14902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2015 releases</a:t>
            </a:r>
            <a:endParaRPr/>
          </a:p>
        </p:txBody>
      </p:sp>
      <p:sp>
        <p:nvSpPr>
          <p:cNvPr id="327" name="Google Shape;327;p37"/>
          <p:cNvSpPr txBox="1"/>
          <p:nvPr>
            <p:ph idx="1" type="body"/>
          </p:nvPr>
        </p:nvSpPr>
        <p:spPr>
          <a:xfrm>
            <a:off x="311700" y="1294775"/>
            <a:ext cx="259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BBC created a 360-degree video where users view a Syrian migrant Camp</a:t>
            </a:r>
            <a:endParaRPr/>
          </a:p>
        </p:txBody>
      </p:sp>
      <p:sp>
        <p:nvSpPr>
          <p:cNvPr id="328" name="Google Shape;328;p37"/>
          <p:cNvSpPr/>
          <p:nvPr/>
        </p:nvSpPr>
        <p:spPr>
          <a:xfrm>
            <a:off x="311700" y="991931"/>
            <a:ext cx="22359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9" name="Google Shape;329;p37"/>
          <p:cNvSpPr txBox="1"/>
          <p:nvPr>
            <p:ph idx="2" type="body"/>
          </p:nvPr>
        </p:nvSpPr>
        <p:spPr>
          <a:xfrm>
            <a:off x="3247913" y="1294775"/>
            <a:ext cx="259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Washington </a:t>
            </a:r>
            <a:r>
              <a:rPr lang="en-GB"/>
              <a:t>Post</a:t>
            </a:r>
            <a:r>
              <a:rPr lang="en-GB"/>
              <a:t> released a VR </a:t>
            </a:r>
            <a:r>
              <a:rPr lang="en-GB"/>
              <a:t>experience</a:t>
            </a:r>
            <a:r>
              <a:rPr lang="en-GB"/>
              <a:t> of the Oval Office at the White House </a:t>
            </a:r>
            <a:r>
              <a:rPr lang="en-GB"/>
              <a:t>Correspondents</a:t>
            </a:r>
            <a:r>
              <a:rPr lang="en-GB"/>
              <a:t> Association Dinner</a:t>
            </a:r>
            <a:endParaRPr/>
          </a:p>
        </p:txBody>
      </p:sp>
      <p:sp>
        <p:nvSpPr>
          <p:cNvPr id="330" name="Google Shape;330;p37"/>
          <p:cNvSpPr txBox="1"/>
          <p:nvPr>
            <p:ph idx="3" type="body"/>
          </p:nvPr>
        </p:nvSpPr>
        <p:spPr>
          <a:xfrm>
            <a:off x="6184138" y="1294775"/>
            <a:ext cx="259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RYOT created a short VR film about solitary </a:t>
            </a:r>
            <a:r>
              <a:rPr lang="en-GB"/>
              <a:t>confinement</a:t>
            </a:r>
            <a:r>
              <a:rPr lang="en-GB"/>
              <a:t> in US </a:t>
            </a:r>
            <a:r>
              <a:rPr lang="en-GB"/>
              <a:t>Prisons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2016</a:t>
            </a:r>
            <a:endParaRPr/>
          </a:p>
        </p:txBody>
      </p:sp>
      <p:sp>
        <p:nvSpPr>
          <p:cNvPr id="336" name="Google Shape;336;p38"/>
          <p:cNvSpPr txBox="1"/>
          <p:nvPr>
            <p:ph idx="1" type="body"/>
          </p:nvPr>
        </p:nvSpPr>
        <p:spPr>
          <a:xfrm>
            <a:off x="311700" y="1152475"/>
            <a:ext cx="4886400" cy="3373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Most headsets had dynamic binaural audio</a:t>
            </a:r>
            <a:endParaRPr sz="1500"/>
          </a:p>
          <a:p>
            <a:pPr indent="-323850" lvl="0" marL="457200" rtl="0" algn="l">
              <a:spcBef>
                <a:spcPts val="0"/>
              </a:spcBef>
              <a:spcAft>
                <a:spcPts val="0"/>
              </a:spcAft>
              <a:buSzPts val="1500"/>
              <a:buChar char="-"/>
            </a:pPr>
            <a:r>
              <a:rPr lang="en-GB" sz="1500"/>
              <a:t>Haptic</a:t>
            </a:r>
            <a:r>
              <a:rPr lang="en-GB" sz="1500"/>
              <a:t> interfaces were </a:t>
            </a:r>
            <a:r>
              <a:rPr lang="en-GB" sz="1500"/>
              <a:t>underdeveloped</a:t>
            </a:r>
            <a:endParaRPr sz="1500"/>
          </a:p>
          <a:p>
            <a:pPr indent="-323850" lvl="0" marL="457200" rtl="0" algn="l">
              <a:spcBef>
                <a:spcPts val="0"/>
              </a:spcBef>
              <a:spcAft>
                <a:spcPts val="0"/>
              </a:spcAft>
              <a:buSzPts val="1500"/>
              <a:buChar char="-"/>
            </a:pPr>
            <a:r>
              <a:rPr lang="en-GB" sz="1500"/>
              <a:t>Headsets were typically button operated</a:t>
            </a:r>
            <a:endParaRPr sz="1500"/>
          </a:p>
          <a:p>
            <a:pPr indent="-323850" lvl="0" marL="457200" rtl="0" algn="l">
              <a:spcBef>
                <a:spcPts val="0"/>
              </a:spcBef>
              <a:spcAft>
                <a:spcPts val="0"/>
              </a:spcAft>
              <a:buSzPts val="1500"/>
              <a:buChar char="-"/>
            </a:pPr>
            <a:r>
              <a:rPr lang="en-GB" sz="1500"/>
              <a:t>HTC released its HTC VIVE SteamVR Headset which was the first commercial release of a headset with sensor-based tracking</a:t>
            </a:r>
            <a:r>
              <a:rPr lang="en-GB" sz="1500"/>
              <a:t>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337" name="Google Shape;337;p38"/>
          <p:cNvPicPr preferRelativeResize="0"/>
          <p:nvPr/>
        </p:nvPicPr>
        <p:blipFill>
          <a:blip r:embed="rId3">
            <a:alphaModFix/>
          </a:blip>
          <a:stretch>
            <a:fillRect/>
          </a:stretch>
        </p:blipFill>
        <p:spPr>
          <a:xfrm>
            <a:off x="5198100" y="1017725"/>
            <a:ext cx="3641100" cy="19308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2020</a:t>
            </a:r>
            <a:endParaRPr/>
          </a:p>
        </p:txBody>
      </p:sp>
      <p:sp>
        <p:nvSpPr>
          <p:cNvPr id="343" name="Google Shape;343;p39"/>
          <p:cNvSpPr txBox="1"/>
          <p:nvPr>
            <p:ph idx="1" type="body"/>
          </p:nvPr>
        </p:nvSpPr>
        <p:spPr>
          <a:xfrm>
            <a:off x="311700" y="1152475"/>
            <a:ext cx="4886400" cy="3373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The Oculus Quest 2 was released on September 16, 2020</a:t>
            </a:r>
            <a:endParaRPr sz="1500"/>
          </a:p>
          <a:p>
            <a:pPr indent="-323850" lvl="0" marL="457200" rtl="0" algn="l">
              <a:spcBef>
                <a:spcPts val="0"/>
              </a:spcBef>
              <a:spcAft>
                <a:spcPts val="0"/>
              </a:spcAft>
              <a:buSzPts val="1500"/>
              <a:buChar char="-"/>
            </a:pPr>
            <a:r>
              <a:rPr lang="en-GB" sz="1500"/>
              <a:t>Much-improved chipset </a:t>
            </a:r>
            <a:endParaRPr sz="1500"/>
          </a:p>
          <a:p>
            <a:pPr indent="-323850" lvl="0" marL="457200" rtl="0" algn="l">
              <a:spcBef>
                <a:spcPts val="0"/>
              </a:spcBef>
              <a:spcAft>
                <a:spcPts val="0"/>
              </a:spcAft>
              <a:buSzPts val="1500"/>
              <a:buChar char="-"/>
            </a:pPr>
            <a:r>
              <a:rPr lang="en-GB" sz="1500"/>
              <a:t>Works with snapdragon XR2 system which allows better and more comprehensive games</a:t>
            </a:r>
            <a:endParaRPr sz="1500"/>
          </a:p>
          <a:p>
            <a:pPr indent="-323850" lvl="0" marL="457200" rtl="0" algn="l">
              <a:spcBef>
                <a:spcPts val="0"/>
              </a:spcBef>
              <a:spcAft>
                <a:spcPts val="0"/>
              </a:spcAft>
              <a:buSzPts val="1500"/>
              <a:buChar char="-"/>
            </a:pPr>
            <a:r>
              <a:rPr lang="en-GB" sz="1500"/>
              <a:t>A significant improvement over the old </a:t>
            </a:r>
            <a:r>
              <a:rPr lang="en-GB" sz="1500"/>
              <a:t>system</a:t>
            </a:r>
            <a:r>
              <a:rPr lang="en-GB" sz="1500"/>
              <a:t> of the Oculus 1</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344" name="Google Shape;344;p39"/>
          <p:cNvPicPr preferRelativeResize="0"/>
          <p:nvPr/>
        </p:nvPicPr>
        <p:blipFill>
          <a:blip r:embed="rId3">
            <a:alphaModFix/>
          </a:blip>
          <a:stretch>
            <a:fillRect/>
          </a:stretch>
        </p:blipFill>
        <p:spPr>
          <a:xfrm>
            <a:off x="4998200" y="817825"/>
            <a:ext cx="3641099" cy="3641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2021</a:t>
            </a:r>
            <a:endParaRPr/>
          </a:p>
        </p:txBody>
      </p:sp>
      <p:sp>
        <p:nvSpPr>
          <p:cNvPr id="350" name="Google Shape;350;p40"/>
          <p:cNvSpPr txBox="1"/>
          <p:nvPr>
            <p:ph idx="1" type="body"/>
          </p:nvPr>
        </p:nvSpPr>
        <p:spPr>
          <a:xfrm>
            <a:off x="311700" y="1152475"/>
            <a:ext cx="3801300" cy="3444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Pico launches the Pico Neo 3 headset </a:t>
            </a:r>
            <a:r>
              <a:rPr lang="en-GB" sz="1500"/>
              <a:t>which</a:t>
            </a:r>
            <a:r>
              <a:rPr lang="en-GB" sz="1500"/>
              <a:t> was a </a:t>
            </a:r>
            <a:r>
              <a:rPr lang="en-GB" sz="1500"/>
              <a:t>computer</a:t>
            </a:r>
            <a:r>
              <a:rPr lang="en-GB" sz="1500"/>
              <a:t> to the </a:t>
            </a:r>
            <a:r>
              <a:rPr lang="en-GB" sz="1500"/>
              <a:t>oculus</a:t>
            </a:r>
            <a:r>
              <a:rPr lang="en-GB" sz="1500"/>
              <a:t> quest 2 headset</a:t>
            </a:r>
            <a:endParaRPr sz="1500"/>
          </a:p>
          <a:p>
            <a:pPr indent="-323850" lvl="0" marL="457200" rtl="0" algn="l">
              <a:spcBef>
                <a:spcPts val="0"/>
              </a:spcBef>
              <a:spcAft>
                <a:spcPts val="0"/>
              </a:spcAft>
              <a:buSzPts val="1500"/>
              <a:buChar char="-"/>
            </a:pPr>
            <a:r>
              <a:rPr lang="en-GB" sz="1500"/>
              <a:t>Facebook (Meta) plans to spend at least $10 billion this year on facebook reality labs, creating AR and VR hardware, software, and content</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
        <p:nvSpPr>
          <p:cNvPr id="351" name="Google Shape;351;p40"/>
          <p:cNvSpPr txBox="1"/>
          <p:nvPr/>
        </p:nvSpPr>
        <p:spPr>
          <a:xfrm>
            <a:off x="5465050" y="445025"/>
            <a:ext cx="2579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Lexend Deca"/>
                <a:ea typeface="Lexend Deca"/>
                <a:cs typeface="Lexend Deca"/>
                <a:sym typeface="Lexend Deca"/>
              </a:rPr>
              <a:t>2023</a:t>
            </a:r>
            <a:endParaRPr sz="2400">
              <a:solidFill>
                <a:srgbClr val="FFFFFF"/>
              </a:solidFill>
              <a:latin typeface="Lexend Deca"/>
              <a:ea typeface="Lexend Deca"/>
              <a:cs typeface="Lexend Deca"/>
              <a:sym typeface="Lexend Deca"/>
            </a:endParaRPr>
          </a:p>
        </p:txBody>
      </p:sp>
      <p:sp>
        <p:nvSpPr>
          <p:cNvPr id="352" name="Google Shape;352;p40"/>
          <p:cNvSpPr txBox="1"/>
          <p:nvPr/>
        </p:nvSpPr>
        <p:spPr>
          <a:xfrm>
            <a:off x="4949150" y="1152475"/>
            <a:ext cx="3291000" cy="3380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Apple </a:t>
            </a:r>
            <a:r>
              <a:rPr lang="en-GB" sz="1500">
                <a:solidFill>
                  <a:srgbClr val="FFFFFF"/>
                </a:solidFill>
                <a:latin typeface="Montserrat"/>
                <a:ea typeface="Montserrat"/>
                <a:cs typeface="Montserrat"/>
                <a:sym typeface="Montserrat"/>
              </a:rPr>
              <a:t>announced</a:t>
            </a:r>
            <a:r>
              <a:rPr lang="en-GB" sz="1500">
                <a:solidFill>
                  <a:srgbClr val="FFFFFF"/>
                </a:solidFill>
                <a:latin typeface="Montserrat"/>
                <a:ea typeface="Montserrat"/>
                <a:cs typeface="Montserrat"/>
                <a:sym typeface="Montserrat"/>
              </a:rPr>
              <a:t> the Apple Vision Pro</a:t>
            </a:r>
            <a:endParaRPr sz="1500">
              <a:solidFill>
                <a:srgbClr val="FFFFFF"/>
              </a:solidFill>
              <a:latin typeface="Montserrat"/>
              <a:ea typeface="Montserrat"/>
              <a:cs typeface="Montserrat"/>
              <a:sym typeface="Montserrat"/>
            </a:endParaRPr>
          </a:p>
          <a:p>
            <a:pPr indent="-323850" lvl="0" marL="457200" rtl="0" algn="l">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Sell for $3.499</a:t>
            </a:r>
            <a:endParaRPr sz="1500">
              <a:solidFill>
                <a:srgbClr val="FFFFFF"/>
              </a:solidFill>
              <a:latin typeface="Montserrat"/>
              <a:ea typeface="Montserrat"/>
              <a:cs typeface="Montserrat"/>
              <a:sym typeface="Montserrat"/>
            </a:endParaRPr>
          </a:p>
          <a:p>
            <a:pPr indent="-323850" lvl="0" marL="457200" rtl="0" algn="l">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Meta </a:t>
            </a:r>
            <a:r>
              <a:rPr lang="en-GB" sz="1500">
                <a:solidFill>
                  <a:srgbClr val="FFFFFF"/>
                </a:solidFill>
                <a:latin typeface="Montserrat"/>
                <a:ea typeface="Montserrat"/>
                <a:cs typeface="Montserrat"/>
                <a:sym typeface="Montserrat"/>
              </a:rPr>
              <a:t>announced</a:t>
            </a:r>
            <a:r>
              <a:rPr lang="en-GB" sz="1500">
                <a:solidFill>
                  <a:srgbClr val="FFFFFF"/>
                </a:solidFill>
                <a:latin typeface="Montserrat"/>
                <a:ea typeface="Montserrat"/>
                <a:cs typeface="Montserrat"/>
                <a:sym typeface="Montserrat"/>
              </a:rPr>
              <a:t> Meta Quest 3</a:t>
            </a:r>
            <a:endParaRPr sz="1500">
              <a:solidFill>
                <a:srgbClr val="FFFFFF"/>
              </a:solidFill>
              <a:latin typeface="Montserrat"/>
              <a:ea typeface="Montserrat"/>
              <a:cs typeface="Montserrat"/>
              <a:sym typeface="Montserrat"/>
            </a:endParaRPr>
          </a:p>
          <a:p>
            <a:pPr indent="-323850" lvl="0" marL="457200" rtl="0" algn="l">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Meta quest 3 is a mixed reality headset featuring significant </a:t>
            </a:r>
            <a:r>
              <a:rPr lang="en-GB" sz="1500">
                <a:solidFill>
                  <a:srgbClr val="FFFFFF"/>
                </a:solidFill>
                <a:latin typeface="Montserrat"/>
                <a:ea typeface="Montserrat"/>
                <a:cs typeface="Montserrat"/>
                <a:sym typeface="Montserrat"/>
              </a:rPr>
              <a:t>advancements</a:t>
            </a:r>
            <a:r>
              <a:rPr lang="en-GB" sz="1500">
                <a:solidFill>
                  <a:srgbClr val="FFFFFF"/>
                </a:solidFill>
                <a:latin typeface="Montserrat"/>
                <a:ea typeface="Montserrat"/>
                <a:cs typeface="Montserrat"/>
                <a:sym typeface="Montserrat"/>
              </a:rPr>
              <a:t> in display quality, power, tracking capabilities, and processing</a:t>
            </a:r>
            <a:endParaRPr sz="1500">
              <a:solidFill>
                <a:srgbClr val="FFFFFF"/>
              </a:solidFill>
              <a:latin typeface="Montserrat"/>
              <a:ea typeface="Montserrat"/>
              <a:cs typeface="Montserrat"/>
              <a:sym typeface="Montserrat"/>
            </a:endParaRPr>
          </a:p>
          <a:p>
            <a:pPr indent="-323850" lvl="0" marL="457200" rtl="0" algn="l">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Boast a resolution of 2160x2160 per eye</a:t>
            </a:r>
            <a:endParaRPr sz="1500">
              <a:solidFill>
                <a:srgbClr val="FFFFFF"/>
              </a:solidFill>
              <a:latin typeface="Montserrat"/>
              <a:ea typeface="Montserrat"/>
              <a:cs typeface="Montserrat"/>
              <a:sym typeface="Montserrat"/>
            </a:endParaRPr>
          </a:p>
          <a:p>
            <a:pPr indent="-323850" lvl="0" marL="457200" rtl="0" algn="l">
              <a:spcBef>
                <a:spcPts val="0"/>
              </a:spcBef>
              <a:spcAft>
                <a:spcPts val="0"/>
              </a:spcAft>
              <a:buClr>
                <a:srgbClr val="FFFFFF"/>
              </a:buClr>
              <a:buSzPts val="1500"/>
              <a:buFont typeface="Montserrat"/>
              <a:buChar char="-"/>
            </a:pPr>
            <a:r>
              <a:rPr lang="en-GB" sz="1500">
                <a:solidFill>
                  <a:srgbClr val="FFFFFF"/>
                </a:solidFill>
                <a:latin typeface="Montserrat"/>
                <a:ea typeface="Montserrat"/>
                <a:cs typeface="Montserrat"/>
                <a:sym typeface="Montserrat"/>
              </a:rPr>
              <a:t>Headset is </a:t>
            </a:r>
            <a:r>
              <a:rPr lang="en-GB" sz="1500">
                <a:solidFill>
                  <a:srgbClr val="FFFFFF"/>
                </a:solidFill>
                <a:latin typeface="Montserrat"/>
                <a:ea typeface="Montserrat"/>
                <a:cs typeface="Montserrat"/>
                <a:sym typeface="Montserrat"/>
              </a:rPr>
              <a:t>available</a:t>
            </a:r>
            <a:r>
              <a:rPr lang="en-GB" sz="1500">
                <a:solidFill>
                  <a:srgbClr val="FFFFFF"/>
                </a:solidFill>
                <a:latin typeface="Montserrat"/>
                <a:ea typeface="Montserrat"/>
                <a:cs typeface="Montserrat"/>
                <a:sym typeface="Montserrat"/>
              </a:rPr>
              <a:t> for $499</a:t>
            </a:r>
            <a:endParaRPr sz="1500">
              <a:solidFill>
                <a:srgbClr val="FFFFFF"/>
              </a:solidFill>
              <a:latin typeface="Montserrat"/>
              <a:ea typeface="Montserrat"/>
              <a:cs typeface="Montserrat"/>
              <a:sym typeface="Montserrat"/>
            </a:endParaRPr>
          </a:p>
        </p:txBody>
      </p:sp>
      <p:pic>
        <p:nvPicPr>
          <p:cNvPr descr="Unlock extraordinary possibilities with the new Meta Quest 3. Experience breakthrough mixed reality and the most power we’ve ever put in a headset. Get ready to expand your world.&#10;&#10;Order Now: https://metaque.st/3tgxjpJ" id="353" name="Google Shape;353;p40" title="Meta Quest 3 | Expand Your World | The Instrument">
            <a:hlinkClick r:id="rId3"/>
          </p:cNvPr>
          <p:cNvPicPr preferRelativeResize="0"/>
          <p:nvPr/>
        </p:nvPicPr>
        <p:blipFill>
          <a:blip r:embed="rId4">
            <a:alphaModFix/>
          </a:blip>
          <a:stretch>
            <a:fillRect/>
          </a:stretch>
        </p:blipFill>
        <p:spPr>
          <a:xfrm>
            <a:off x="2061575" y="31001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2024</a:t>
            </a:r>
            <a:endParaRPr/>
          </a:p>
        </p:txBody>
      </p:sp>
      <p:sp>
        <p:nvSpPr>
          <p:cNvPr id="359" name="Google Shape;359;p41"/>
          <p:cNvSpPr txBox="1"/>
          <p:nvPr>
            <p:ph idx="1" type="body"/>
          </p:nvPr>
        </p:nvSpPr>
        <p:spPr>
          <a:xfrm>
            <a:off x="311700" y="1152475"/>
            <a:ext cx="4886400" cy="3373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Apple Vision Pro was released on february 2nd to early adopters in the U.S</a:t>
            </a:r>
            <a:endParaRPr sz="1500"/>
          </a:p>
          <a:p>
            <a:pPr indent="-323850" lvl="0" marL="457200" rtl="0" algn="l">
              <a:spcBef>
                <a:spcPts val="0"/>
              </a:spcBef>
              <a:spcAft>
                <a:spcPts val="0"/>
              </a:spcAft>
              <a:buSzPts val="1500"/>
              <a:buChar char="-"/>
            </a:pPr>
            <a:r>
              <a:rPr lang="en-GB" sz="1500"/>
              <a:t>The release caused some excitement while some raised concerns about its accessibility and content ecosystem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descr="A peek behind the scenes to see how we make Apple Vision Pro, our first spatial computer. &#10;Available for pre-order.&#10;&#10;Learn More: https://apple.co/4b3klgz&#10;&#10;Audio Descriptions: https://youtu.be/D0-5y0iWGms&#10;&#10;“Heard Somebody Whistle” by Jay-Jay Johanson https://apple.co/Heard-Somebody-Whistle&#10;&#10;Subject to availability.&#10;&#10;#AppleVisionPro #VisionPro #SpatialComputing&#10;&#10;Welcome to the official Apple YouTube Channel. Here you’ll find news about product launches, tutorials, and other great content. Our more than 160,000 employees are dedicated to making the best products on earth, and to leaving the world better than we found it." id="360" name="Google Shape;360;p41" title="Making Apple Vision Pro">
            <a:hlinkClick r:id="rId3"/>
          </p:cNvPr>
          <p:cNvPicPr preferRelativeResize="0"/>
          <p:nvPr/>
        </p:nvPicPr>
        <p:blipFill>
          <a:blip r:embed="rId4">
            <a:alphaModFix/>
          </a:blip>
          <a:stretch>
            <a:fillRect/>
          </a:stretch>
        </p:blipFill>
        <p:spPr>
          <a:xfrm>
            <a:off x="5290925" y="25717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2"/>
          <p:cNvSpPr txBox="1"/>
          <p:nvPr>
            <p:ph type="title"/>
          </p:nvPr>
        </p:nvSpPr>
        <p:spPr>
          <a:xfrm>
            <a:off x="311700" y="842625"/>
            <a:ext cx="8520600" cy="355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THANK YOU!</a:t>
            </a:r>
            <a:endParaRPr sz="7200"/>
          </a:p>
        </p:txBody>
      </p:sp>
      <p:sp>
        <p:nvSpPr>
          <p:cNvPr id="366" name="Google Shape;366;p42"/>
          <p:cNvSpPr/>
          <p:nvPr/>
        </p:nvSpPr>
        <p:spPr>
          <a:xfrm>
            <a:off x="3495600" y="3355486"/>
            <a:ext cx="2152800" cy="336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2597700" y="860400"/>
            <a:ext cx="6204900" cy="75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How does VR become immersive</a:t>
            </a:r>
            <a:endParaRPr/>
          </a:p>
        </p:txBody>
      </p:sp>
      <p:sp>
        <p:nvSpPr>
          <p:cNvPr id="180" name="Google Shape;180;p19"/>
          <p:cNvSpPr txBox="1"/>
          <p:nvPr>
            <p:ph idx="1" type="body"/>
          </p:nvPr>
        </p:nvSpPr>
        <p:spPr>
          <a:xfrm>
            <a:off x="1850525" y="1940475"/>
            <a:ext cx="6204900" cy="2727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854080"/>
              </a:buClr>
              <a:buSzPts val="1800"/>
              <a:buChar char="●"/>
            </a:pPr>
            <a:r>
              <a:rPr lang="en-GB"/>
              <a:t>The system consists of </a:t>
            </a:r>
            <a:r>
              <a:rPr lang="en-GB"/>
              <a:t>infrared</a:t>
            </a:r>
            <a:r>
              <a:rPr lang="en-GB"/>
              <a:t> LEDs, motion sensors, screens, and camera</a:t>
            </a:r>
            <a:endParaRPr/>
          </a:p>
          <a:p>
            <a:pPr indent="-342900" lvl="0" marL="457200" rtl="0" algn="l">
              <a:lnSpc>
                <a:spcPct val="150000"/>
              </a:lnSpc>
              <a:spcBef>
                <a:spcPts val="0"/>
              </a:spcBef>
              <a:spcAft>
                <a:spcPts val="0"/>
              </a:spcAft>
              <a:buClr>
                <a:srgbClr val="854080"/>
              </a:buClr>
              <a:buSzPts val="1800"/>
              <a:buChar char="●"/>
            </a:pPr>
            <a:r>
              <a:rPr lang="en-GB"/>
              <a:t>Programmed to trick our natural stimuli and our responses</a:t>
            </a:r>
            <a:endParaRPr/>
          </a:p>
          <a:p>
            <a:pPr indent="-342900" lvl="0" marL="457200" rtl="0" algn="l">
              <a:lnSpc>
                <a:spcPct val="150000"/>
              </a:lnSpc>
              <a:spcBef>
                <a:spcPts val="0"/>
              </a:spcBef>
              <a:spcAft>
                <a:spcPts val="0"/>
              </a:spcAft>
              <a:buClr>
                <a:srgbClr val="854080"/>
              </a:buClr>
              <a:buSzPts val="1800"/>
              <a:buChar char="●"/>
            </a:pPr>
            <a:r>
              <a:rPr lang="en-GB"/>
              <a:t>The system can create virtual objects that tricks the human brain</a:t>
            </a:r>
            <a:endParaRPr/>
          </a:p>
        </p:txBody>
      </p:sp>
      <p:sp>
        <p:nvSpPr>
          <p:cNvPr id="181" name="Google Shape;181;p19"/>
          <p:cNvSpPr/>
          <p:nvPr/>
        </p:nvSpPr>
        <p:spPr>
          <a:xfrm>
            <a:off x="7085850" y="1616111"/>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669700" y="2150850"/>
            <a:ext cx="7802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GB"/>
              <a:t>3 Types of Immersions</a:t>
            </a:r>
            <a:endParaRPr b="0"/>
          </a:p>
        </p:txBody>
      </p:sp>
      <p:sp>
        <p:nvSpPr>
          <p:cNvPr id="187" name="Google Shape;187;p20"/>
          <p:cNvSpPr/>
          <p:nvPr/>
        </p:nvSpPr>
        <p:spPr>
          <a:xfrm>
            <a:off x="2667600" y="3728561"/>
            <a:ext cx="38088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191425" y="902225"/>
            <a:ext cx="71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Non-immersive</a:t>
            </a:r>
            <a:endParaRPr sz="2400"/>
          </a:p>
        </p:txBody>
      </p:sp>
      <p:sp>
        <p:nvSpPr>
          <p:cNvPr id="193" name="Google Shape;193;p21"/>
          <p:cNvSpPr txBox="1"/>
          <p:nvPr>
            <p:ph idx="1" type="body"/>
          </p:nvPr>
        </p:nvSpPr>
        <p:spPr>
          <a:xfrm>
            <a:off x="1310125" y="1802700"/>
            <a:ext cx="5334300" cy="29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No spatial </a:t>
            </a:r>
            <a:r>
              <a:rPr lang="en-GB"/>
              <a:t>computing</a:t>
            </a:r>
            <a:r>
              <a:rPr lang="en-GB"/>
              <a:t> features such as sensors</a:t>
            </a:r>
            <a:endParaRPr/>
          </a:p>
          <a:p>
            <a:pPr indent="-342900" lvl="0" marL="457200" rtl="0" algn="l">
              <a:spcBef>
                <a:spcPts val="0"/>
              </a:spcBef>
              <a:spcAft>
                <a:spcPts val="0"/>
              </a:spcAft>
              <a:buSzPts val="1800"/>
              <a:buChar char="-"/>
            </a:pPr>
            <a:r>
              <a:rPr lang="en-GB"/>
              <a:t>Only interact with the virtual </a:t>
            </a:r>
            <a:r>
              <a:rPr lang="en-GB"/>
              <a:t>environment</a:t>
            </a:r>
            <a:r>
              <a:rPr lang="en-GB"/>
              <a:t> on a </a:t>
            </a:r>
            <a:r>
              <a:rPr lang="en-GB"/>
              <a:t>fundamental</a:t>
            </a:r>
            <a:r>
              <a:rPr lang="en-GB"/>
              <a:t> level</a:t>
            </a:r>
            <a:endParaRPr/>
          </a:p>
          <a:p>
            <a:pPr indent="-342900" lvl="0" marL="457200" rtl="0" algn="l">
              <a:spcBef>
                <a:spcPts val="0"/>
              </a:spcBef>
              <a:spcAft>
                <a:spcPts val="0"/>
              </a:spcAft>
              <a:buSzPts val="1800"/>
              <a:buChar char="-"/>
            </a:pPr>
            <a:r>
              <a:rPr lang="en-GB"/>
              <a:t>Use controllers to interact</a:t>
            </a:r>
            <a:endParaRPr/>
          </a:p>
          <a:p>
            <a:pPr indent="-342900" lvl="0" marL="457200" rtl="0" algn="l">
              <a:spcBef>
                <a:spcPts val="0"/>
              </a:spcBef>
              <a:spcAft>
                <a:spcPts val="0"/>
              </a:spcAft>
              <a:buSzPts val="1800"/>
              <a:buChar char="-"/>
            </a:pPr>
            <a:r>
              <a:rPr lang="en-GB"/>
              <a:t>Ex. driving simulator which requires the user </a:t>
            </a:r>
            <a:r>
              <a:rPr lang="en-GB"/>
              <a:t>to</a:t>
            </a:r>
            <a:r>
              <a:rPr lang="en-GB"/>
              <a:t> sit behind a wheel and interact with </a:t>
            </a:r>
            <a:r>
              <a:rPr lang="en-GB"/>
              <a:t>pedals (does not typically involve a VR headset)</a:t>
            </a:r>
            <a:endParaRPr/>
          </a:p>
        </p:txBody>
      </p:sp>
      <p:sp>
        <p:nvSpPr>
          <p:cNvPr id="194" name="Google Shape;194;p21"/>
          <p:cNvSpPr/>
          <p:nvPr/>
        </p:nvSpPr>
        <p:spPr>
          <a:xfrm>
            <a:off x="1310125" y="1521986"/>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191425" y="902225"/>
            <a:ext cx="71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Semi</a:t>
            </a:r>
            <a:r>
              <a:rPr lang="en-GB"/>
              <a:t>-immersive</a:t>
            </a:r>
            <a:endParaRPr sz="2400"/>
          </a:p>
        </p:txBody>
      </p:sp>
      <p:sp>
        <p:nvSpPr>
          <p:cNvPr id="200" name="Google Shape;200;p22"/>
          <p:cNvSpPr txBox="1"/>
          <p:nvPr>
            <p:ph idx="1" type="body"/>
          </p:nvPr>
        </p:nvSpPr>
        <p:spPr>
          <a:xfrm>
            <a:off x="1310125" y="1594825"/>
            <a:ext cx="5334300" cy="29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Described as a mixed reality</a:t>
            </a:r>
            <a:endParaRPr/>
          </a:p>
          <a:p>
            <a:pPr indent="-342900" lvl="0" marL="457200" rtl="0" algn="l">
              <a:spcBef>
                <a:spcPts val="0"/>
              </a:spcBef>
              <a:spcAft>
                <a:spcPts val="0"/>
              </a:spcAft>
              <a:buSzPts val="1800"/>
              <a:buChar char="-"/>
            </a:pPr>
            <a:r>
              <a:rPr lang="en-GB"/>
              <a:t>Does Not</a:t>
            </a:r>
            <a:r>
              <a:rPr lang="en-GB"/>
              <a:t> create an illusion of a different reality</a:t>
            </a:r>
            <a:endParaRPr/>
          </a:p>
          <a:p>
            <a:pPr indent="-342900" lvl="0" marL="457200" rtl="0" algn="l">
              <a:spcBef>
                <a:spcPts val="0"/>
              </a:spcBef>
              <a:spcAft>
                <a:spcPts val="0"/>
              </a:spcAft>
              <a:buSzPts val="1800"/>
              <a:buChar char="-"/>
            </a:pPr>
            <a:r>
              <a:rPr lang="en-GB"/>
              <a:t>Heightens your natural </a:t>
            </a:r>
            <a:r>
              <a:rPr lang="en-GB"/>
              <a:t>environment</a:t>
            </a:r>
            <a:r>
              <a:rPr lang="en-GB"/>
              <a:t> by adding </a:t>
            </a:r>
            <a:r>
              <a:rPr lang="en-GB"/>
              <a:t>digital</a:t>
            </a:r>
            <a:r>
              <a:rPr lang="en-GB"/>
              <a:t> objects on top of real objects</a:t>
            </a:r>
            <a:endParaRPr/>
          </a:p>
          <a:p>
            <a:pPr indent="-342900" lvl="0" marL="457200" rtl="0" algn="l">
              <a:spcBef>
                <a:spcPts val="0"/>
              </a:spcBef>
              <a:spcAft>
                <a:spcPts val="0"/>
              </a:spcAft>
              <a:buSzPts val="1800"/>
              <a:buChar char="-"/>
            </a:pPr>
            <a:r>
              <a:rPr lang="en-GB"/>
              <a:t>Common in education </a:t>
            </a:r>
            <a:r>
              <a:rPr lang="en-GB"/>
              <a:t>environments</a:t>
            </a:r>
            <a:r>
              <a:rPr lang="en-GB"/>
              <a:t> </a:t>
            </a:r>
            <a:endParaRPr/>
          </a:p>
          <a:p>
            <a:pPr indent="-342900" lvl="0" marL="457200" rtl="0" algn="l">
              <a:spcBef>
                <a:spcPts val="0"/>
              </a:spcBef>
              <a:spcAft>
                <a:spcPts val="0"/>
              </a:spcAft>
              <a:buSzPts val="1800"/>
              <a:buChar char="-"/>
            </a:pPr>
            <a:r>
              <a:rPr lang="en-GB"/>
              <a:t>Ex. flight </a:t>
            </a:r>
            <a:r>
              <a:rPr lang="en-GB"/>
              <a:t>engineers</a:t>
            </a:r>
            <a:r>
              <a:rPr lang="en-GB"/>
              <a:t> can use heads-up displays to see digital objects </a:t>
            </a:r>
            <a:endParaRPr/>
          </a:p>
        </p:txBody>
      </p:sp>
      <p:sp>
        <p:nvSpPr>
          <p:cNvPr id="201" name="Google Shape;201;p22"/>
          <p:cNvSpPr/>
          <p:nvPr/>
        </p:nvSpPr>
        <p:spPr>
          <a:xfrm>
            <a:off x="1310125" y="1521986"/>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191425" y="902225"/>
            <a:ext cx="71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Fully</a:t>
            </a:r>
            <a:r>
              <a:rPr lang="en-GB"/>
              <a:t>-immersive</a:t>
            </a:r>
            <a:endParaRPr sz="2400"/>
          </a:p>
        </p:txBody>
      </p:sp>
      <p:sp>
        <p:nvSpPr>
          <p:cNvPr id="207" name="Google Shape;207;p23"/>
          <p:cNvSpPr txBox="1"/>
          <p:nvPr>
            <p:ph idx="1" type="body"/>
          </p:nvPr>
        </p:nvSpPr>
        <p:spPr>
          <a:xfrm>
            <a:off x="1310125" y="1802700"/>
            <a:ext cx="5334300" cy="29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Most </a:t>
            </a:r>
            <a:r>
              <a:rPr lang="en-GB"/>
              <a:t>frequently</a:t>
            </a:r>
            <a:r>
              <a:rPr lang="en-GB"/>
              <a:t> used VR</a:t>
            </a:r>
            <a:endParaRPr/>
          </a:p>
          <a:p>
            <a:pPr indent="-342900" lvl="0" marL="457200" rtl="0" algn="l">
              <a:spcBef>
                <a:spcPts val="0"/>
              </a:spcBef>
              <a:spcAft>
                <a:spcPts val="0"/>
              </a:spcAft>
              <a:buSzPts val="1800"/>
              <a:buChar char="-"/>
            </a:pPr>
            <a:r>
              <a:rPr lang="en-GB"/>
              <a:t>Provides a 360-degree simulated </a:t>
            </a:r>
            <a:r>
              <a:rPr lang="en-GB"/>
              <a:t>environment</a:t>
            </a:r>
            <a:r>
              <a:rPr lang="en-GB"/>
              <a:t> </a:t>
            </a:r>
            <a:endParaRPr/>
          </a:p>
          <a:p>
            <a:pPr indent="-342900" lvl="0" marL="457200" rtl="0" algn="l">
              <a:spcBef>
                <a:spcPts val="0"/>
              </a:spcBef>
              <a:spcAft>
                <a:spcPts val="0"/>
              </a:spcAft>
              <a:buSzPts val="1800"/>
              <a:buChar char="-"/>
            </a:pPr>
            <a:r>
              <a:rPr lang="en-GB"/>
              <a:t>The world around the user </a:t>
            </a:r>
            <a:r>
              <a:rPr lang="en-GB"/>
              <a:t>completely</a:t>
            </a:r>
            <a:r>
              <a:rPr lang="en-GB"/>
              <a:t> </a:t>
            </a:r>
            <a:r>
              <a:rPr lang="en-GB"/>
              <a:t>disappears</a:t>
            </a:r>
            <a:r>
              <a:rPr lang="en-GB"/>
              <a:t> and is replaced with images and sounds</a:t>
            </a:r>
            <a:endParaRPr/>
          </a:p>
          <a:p>
            <a:pPr indent="-342900" lvl="0" marL="457200" rtl="0" algn="l">
              <a:spcBef>
                <a:spcPts val="0"/>
              </a:spcBef>
              <a:spcAft>
                <a:spcPts val="0"/>
              </a:spcAft>
              <a:buSzPts val="1800"/>
              <a:buChar char="-"/>
            </a:pPr>
            <a:r>
              <a:rPr lang="en-GB"/>
              <a:t>Headsets use AI and motion </a:t>
            </a:r>
            <a:r>
              <a:rPr lang="en-GB"/>
              <a:t>sensors</a:t>
            </a:r>
            <a:r>
              <a:rPr lang="en-GB"/>
              <a:t> to move you through the alternate reality</a:t>
            </a:r>
            <a:endParaRPr/>
          </a:p>
          <a:p>
            <a:pPr indent="0" lvl="0" marL="0" rtl="0" algn="l">
              <a:spcBef>
                <a:spcPts val="1600"/>
              </a:spcBef>
              <a:spcAft>
                <a:spcPts val="1600"/>
              </a:spcAft>
              <a:buNone/>
            </a:pPr>
            <a:r>
              <a:t/>
            </a:r>
            <a:endParaRPr/>
          </a:p>
        </p:txBody>
      </p:sp>
      <p:sp>
        <p:nvSpPr>
          <p:cNvPr id="208" name="Google Shape;208;p23"/>
          <p:cNvSpPr/>
          <p:nvPr/>
        </p:nvSpPr>
        <p:spPr>
          <a:xfrm>
            <a:off x="1310125" y="1521986"/>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388100" y="1770600"/>
            <a:ext cx="6367800" cy="16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The C</a:t>
            </a:r>
            <a:r>
              <a:rPr lang="en-GB"/>
              <a:t>omponents</a:t>
            </a:r>
            <a:r>
              <a:rPr lang="en-GB"/>
              <a:t> of VR</a:t>
            </a:r>
            <a:endParaRPr/>
          </a:p>
        </p:txBody>
      </p:sp>
      <p:sp>
        <p:nvSpPr>
          <p:cNvPr id="214" name="Google Shape;214;p24"/>
          <p:cNvSpPr/>
          <p:nvPr/>
        </p:nvSpPr>
        <p:spPr>
          <a:xfrm>
            <a:off x="1124325" y="3476129"/>
            <a:ext cx="6631500" cy="357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497625" y="742100"/>
            <a:ext cx="71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VR Headsets</a:t>
            </a:r>
            <a:endParaRPr sz="2400"/>
          </a:p>
        </p:txBody>
      </p:sp>
      <p:sp>
        <p:nvSpPr>
          <p:cNvPr id="220" name="Google Shape;220;p25"/>
          <p:cNvSpPr txBox="1"/>
          <p:nvPr>
            <p:ph idx="1" type="body"/>
          </p:nvPr>
        </p:nvSpPr>
        <p:spPr>
          <a:xfrm>
            <a:off x="367250" y="1607025"/>
            <a:ext cx="5334300" cy="29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Head-mounted wearable device which replaces the users natural field of vision with a computer generated alternative</a:t>
            </a:r>
            <a:endParaRPr>
              <a:solidFill>
                <a:schemeClr val="lt1"/>
              </a:solidFill>
            </a:endParaRPr>
          </a:p>
          <a:p>
            <a:pPr indent="0" lvl="0" marL="457200" rtl="0" algn="l">
              <a:spcBef>
                <a:spcPts val="1600"/>
              </a:spcBef>
              <a:spcAft>
                <a:spcPts val="0"/>
              </a:spcAft>
              <a:buNone/>
            </a:pPr>
            <a:r>
              <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1600"/>
              </a:spcAft>
              <a:buNone/>
            </a:pPr>
            <a:r>
              <a:t/>
            </a:r>
            <a:endParaRPr/>
          </a:p>
        </p:txBody>
      </p:sp>
      <p:sp>
        <p:nvSpPr>
          <p:cNvPr id="221" name="Google Shape;221;p25"/>
          <p:cNvSpPr/>
          <p:nvPr/>
        </p:nvSpPr>
        <p:spPr>
          <a:xfrm>
            <a:off x="705250" y="1314811"/>
            <a:ext cx="1578300" cy="25800"/>
          </a:xfrm>
          <a:prstGeom prst="roundRect">
            <a:avLst>
              <a:gd fmla="val 50000" name="adj"/>
            </a:avLst>
          </a:prstGeom>
          <a:solidFill>
            <a:schemeClr val="accent1"/>
          </a:solidFill>
          <a:ln>
            <a:noFill/>
          </a:ln>
          <a:effectLst>
            <a:outerShdw blurRad="165100" rotWithShape="0" algn="ctr">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pic>
        <p:nvPicPr>
          <p:cNvPr id="222" name="Google Shape;222;p25"/>
          <p:cNvPicPr preferRelativeResize="0"/>
          <p:nvPr/>
        </p:nvPicPr>
        <p:blipFill>
          <a:blip r:embed="rId3">
            <a:alphaModFix/>
          </a:blip>
          <a:stretch>
            <a:fillRect/>
          </a:stretch>
        </p:blipFill>
        <p:spPr>
          <a:xfrm>
            <a:off x="5395975" y="1842975"/>
            <a:ext cx="3137650" cy="313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0146_Wake_Template_SlidesMania">
  <a:themeElements>
    <a:clrScheme name="Simple Light">
      <a:dk1>
        <a:srgbClr val="1D1837"/>
      </a:dk1>
      <a:lt1>
        <a:srgbClr val="FFFFFF"/>
      </a:lt1>
      <a:dk2>
        <a:srgbClr val="595959"/>
      </a:dk2>
      <a:lt2>
        <a:srgbClr val="EEEEEE"/>
      </a:lt2>
      <a:accent1>
        <a:srgbClr val="A650A0"/>
      </a:accent1>
      <a:accent2>
        <a:srgbClr val="854080"/>
      </a:accent2>
      <a:accent3>
        <a:srgbClr val="521D54"/>
      </a:accent3>
      <a:accent4>
        <a:srgbClr val="41234C"/>
      </a:accent4>
      <a:accent5>
        <a:srgbClr val="1A182F"/>
      </a:accent5>
      <a:accent6>
        <a:srgbClr val="FFFFFF"/>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